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3"/>
  </p:notesMasterIdLst>
  <p:sldIdLst>
    <p:sldId id="256" r:id="rId5"/>
    <p:sldId id="257" r:id="rId6"/>
    <p:sldId id="258" r:id="rId7"/>
    <p:sldId id="259" r:id="rId8"/>
    <p:sldId id="260" r:id="rId9"/>
    <p:sldId id="261" r:id="rId10"/>
    <p:sldId id="262" r:id="rId11"/>
    <p:sldId id="263" r:id="rId12"/>
    <p:sldId id="270" r:id="rId13"/>
    <p:sldId id="272" r:id="rId14"/>
    <p:sldId id="271" r:id="rId15"/>
    <p:sldId id="273" r:id="rId16"/>
    <p:sldId id="264" r:id="rId17"/>
    <p:sldId id="265" r:id="rId18"/>
    <p:sldId id="266" r:id="rId19"/>
    <p:sldId id="267" r:id="rId20"/>
    <p:sldId id="268" r:id="rId21"/>
    <p:sldId id="269"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Century Gothic" panose="020B0502020202020204" pitchFamily="34" charset="0"/>
      <p:regular r:id="rId28"/>
      <p:bold r:id="rId29"/>
      <p:italic r:id="rId30"/>
      <p:boldItalic r:id="rId31"/>
    </p:embeddedFont>
  </p:embeddedFontLst>
  <p:custDataLst>
    <p:tags r:id="rId32"/>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3"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0C2192-ED95-4B27-B2A0-8F4369BFF4A6}" v="106" dt="2022-08-15T04:07:51.846"/>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199" autoAdjust="0"/>
  </p:normalViewPr>
  <p:slideViewPr>
    <p:cSldViewPr snapToGrid="0">
      <p:cViewPr varScale="1">
        <p:scale>
          <a:sx n="95" d="100"/>
          <a:sy n="95" d="100"/>
        </p:scale>
        <p:origin x="1158" y="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9"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customschemas.google.com/relationships/presentationmetadata" Target="metadata"/><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tags" Target="tags/tag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8.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son Gionfriddo" userId="b978f606b87c5418" providerId="LiveId" clId="{670C2192-ED95-4B27-B2A0-8F4369BFF4A6}"/>
    <pc:docChg chg="undo redo custSel addSld delSld modSld">
      <pc:chgData name="Jason Gionfriddo" userId="b978f606b87c5418" providerId="LiveId" clId="{670C2192-ED95-4B27-B2A0-8F4369BFF4A6}" dt="2022-08-15T04:07:35.564" v="5936" actId="27636"/>
      <pc:docMkLst>
        <pc:docMk/>
      </pc:docMkLst>
      <pc:sldChg chg="addSp delSp modSp modTransition modAnim">
        <pc:chgData name="Jason Gionfriddo" userId="b978f606b87c5418" providerId="LiveId" clId="{670C2192-ED95-4B27-B2A0-8F4369BFF4A6}" dt="2022-08-15T03:09:36.982" v="5825"/>
        <pc:sldMkLst>
          <pc:docMk/>
          <pc:sldMk cId="0" sldId="256"/>
        </pc:sldMkLst>
        <pc:picChg chg="add del mod">
          <ac:chgData name="Jason Gionfriddo" userId="b978f606b87c5418" providerId="LiveId" clId="{670C2192-ED95-4B27-B2A0-8F4369BFF4A6}" dt="2022-08-15T03:06:38.916" v="5818"/>
          <ac:picMkLst>
            <pc:docMk/>
            <pc:sldMk cId="0" sldId="256"/>
            <ac:picMk id="2" creationId="{2C4AB39B-BF7E-9AFB-96BA-B3F5071C5F78}"/>
          </ac:picMkLst>
        </pc:picChg>
        <pc:picChg chg="add del mod">
          <ac:chgData name="Jason Gionfriddo" userId="b978f606b87c5418" providerId="LiveId" clId="{670C2192-ED95-4B27-B2A0-8F4369BFF4A6}" dt="2022-08-15T03:07:37.271" v="5820"/>
          <ac:picMkLst>
            <pc:docMk/>
            <pc:sldMk cId="0" sldId="256"/>
            <ac:picMk id="3" creationId="{400DE943-8848-A28D-4F2C-E81C028668CD}"/>
          </ac:picMkLst>
        </pc:picChg>
        <pc:picChg chg="add del mod">
          <ac:chgData name="Jason Gionfriddo" userId="b978f606b87c5418" providerId="LiveId" clId="{670C2192-ED95-4B27-B2A0-8F4369BFF4A6}" dt="2022-08-15T03:08:15.973" v="5822"/>
          <ac:picMkLst>
            <pc:docMk/>
            <pc:sldMk cId="0" sldId="256"/>
            <ac:picMk id="4" creationId="{3733584B-5A36-CD88-643E-C310ED0DEE94}"/>
          </ac:picMkLst>
        </pc:picChg>
        <pc:picChg chg="add del mod">
          <ac:chgData name="Jason Gionfriddo" userId="b978f606b87c5418" providerId="LiveId" clId="{670C2192-ED95-4B27-B2A0-8F4369BFF4A6}" dt="2022-08-15T03:09:24.604" v="5824"/>
          <ac:picMkLst>
            <pc:docMk/>
            <pc:sldMk cId="0" sldId="256"/>
            <ac:picMk id="5" creationId="{6AE98D29-F287-BB75-C4E0-B181D96CF907}"/>
          </ac:picMkLst>
        </pc:picChg>
        <pc:picChg chg="add mod">
          <ac:chgData name="Jason Gionfriddo" userId="b978f606b87c5418" providerId="LiveId" clId="{670C2192-ED95-4B27-B2A0-8F4369BFF4A6}" dt="2022-08-15T03:09:36.982" v="5825"/>
          <ac:picMkLst>
            <pc:docMk/>
            <pc:sldMk cId="0" sldId="256"/>
            <ac:picMk id="6" creationId="{E0737D56-E784-C6C1-264E-BC5654813E9F}"/>
          </ac:picMkLst>
        </pc:picChg>
      </pc:sldChg>
      <pc:sldChg chg="addSp delSp modSp mod modNotesTx">
        <pc:chgData name="Jason Gionfriddo" userId="b978f606b87c5418" providerId="LiveId" clId="{670C2192-ED95-4B27-B2A0-8F4369BFF4A6}" dt="2022-08-15T03:10:22.921" v="5826"/>
        <pc:sldMkLst>
          <pc:docMk/>
          <pc:sldMk cId="0" sldId="257"/>
        </pc:sldMkLst>
        <pc:spChg chg="mod">
          <ac:chgData name="Jason Gionfriddo" userId="b978f606b87c5418" providerId="LiveId" clId="{670C2192-ED95-4B27-B2A0-8F4369BFF4A6}" dt="2022-08-14T18:04:31.744" v="369"/>
          <ac:spMkLst>
            <pc:docMk/>
            <pc:sldMk cId="0" sldId="257"/>
            <ac:spMk id="151" creationId="{00000000-0000-0000-0000-000000000000}"/>
          </ac:spMkLst>
        </pc:spChg>
        <pc:spChg chg="del mod">
          <ac:chgData name="Jason Gionfriddo" userId="b978f606b87c5418" providerId="LiveId" clId="{670C2192-ED95-4B27-B2A0-8F4369BFF4A6}" dt="2022-08-14T18:11:19.841" v="382" actId="21"/>
          <ac:spMkLst>
            <pc:docMk/>
            <pc:sldMk cId="0" sldId="257"/>
            <ac:spMk id="152" creationId="{00000000-0000-0000-0000-000000000000}"/>
          </ac:spMkLst>
        </pc:spChg>
        <pc:picChg chg="add mod">
          <ac:chgData name="Jason Gionfriddo" userId="b978f606b87c5418" providerId="LiveId" clId="{670C2192-ED95-4B27-B2A0-8F4369BFF4A6}" dt="2022-08-15T03:10:22.921" v="5826"/>
          <ac:picMkLst>
            <pc:docMk/>
            <pc:sldMk cId="0" sldId="257"/>
            <ac:picMk id="2" creationId="{544373E2-2DB6-B562-D0A4-69EF14E76F06}"/>
          </ac:picMkLst>
        </pc:picChg>
        <pc:picChg chg="mod">
          <ac:chgData name="Jason Gionfriddo" userId="b978f606b87c5418" providerId="LiveId" clId="{670C2192-ED95-4B27-B2A0-8F4369BFF4A6}" dt="2022-08-14T18:11:45.530" v="384" actId="14100"/>
          <ac:picMkLst>
            <pc:docMk/>
            <pc:sldMk cId="0" sldId="257"/>
            <ac:picMk id="153" creationId="{00000000-0000-0000-0000-000000000000}"/>
          </ac:picMkLst>
        </pc:picChg>
      </pc:sldChg>
      <pc:sldChg chg="addSp delSp modSp mod modTransition modAnim modNotesTx">
        <pc:chgData name="Jason Gionfriddo" userId="b978f606b87c5418" providerId="LiveId" clId="{670C2192-ED95-4B27-B2A0-8F4369BFF4A6}" dt="2022-08-15T03:14:24.215" v="5833"/>
        <pc:sldMkLst>
          <pc:docMk/>
          <pc:sldMk cId="0" sldId="258"/>
        </pc:sldMkLst>
        <pc:spChg chg="add del mod">
          <ac:chgData name="Jason Gionfriddo" userId="b978f606b87c5418" providerId="LiveId" clId="{670C2192-ED95-4B27-B2A0-8F4369BFF4A6}" dt="2022-08-14T18:43:47.576" v="410" actId="21"/>
          <ac:spMkLst>
            <pc:docMk/>
            <pc:sldMk cId="0" sldId="258"/>
            <ac:spMk id="3" creationId="{06D474D0-1EF5-3538-05F0-0E62B7CD1323}"/>
          </ac:spMkLst>
        </pc:spChg>
        <pc:spChg chg="mod">
          <ac:chgData name="Jason Gionfriddo" userId="b978f606b87c5418" providerId="LiveId" clId="{670C2192-ED95-4B27-B2A0-8F4369BFF4A6}" dt="2022-08-14T18:04:31.744" v="369"/>
          <ac:spMkLst>
            <pc:docMk/>
            <pc:sldMk cId="0" sldId="258"/>
            <ac:spMk id="159" creationId="{00000000-0000-0000-0000-000000000000}"/>
          </ac:spMkLst>
        </pc:spChg>
        <pc:spChg chg="add del">
          <ac:chgData name="Jason Gionfriddo" userId="b978f606b87c5418" providerId="LiveId" clId="{670C2192-ED95-4B27-B2A0-8F4369BFF4A6}" dt="2022-08-14T18:43:46.851" v="409" actId="21"/>
          <ac:spMkLst>
            <pc:docMk/>
            <pc:sldMk cId="0" sldId="258"/>
            <ac:spMk id="160" creationId="{00000000-0000-0000-0000-000000000000}"/>
          </ac:spMkLst>
        </pc:spChg>
        <pc:graphicFrameChg chg="modGraphic">
          <ac:chgData name="Jason Gionfriddo" userId="b978f606b87c5418" providerId="LiveId" clId="{670C2192-ED95-4B27-B2A0-8F4369BFF4A6}" dt="2022-08-14T18:49:07.710" v="836" actId="20577"/>
          <ac:graphicFrameMkLst>
            <pc:docMk/>
            <pc:sldMk cId="0" sldId="258"/>
            <ac:graphicFrameMk id="161" creationId="{00000000-0000-0000-0000-000000000000}"/>
          </ac:graphicFrameMkLst>
        </pc:graphicFrameChg>
        <pc:picChg chg="add del mod">
          <ac:chgData name="Jason Gionfriddo" userId="b978f606b87c5418" providerId="LiveId" clId="{670C2192-ED95-4B27-B2A0-8F4369BFF4A6}" dt="2022-08-15T03:11:53.108" v="5828"/>
          <ac:picMkLst>
            <pc:docMk/>
            <pc:sldMk cId="0" sldId="258"/>
            <ac:picMk id="2" creationId="{37701563-E01C-1990-1C54-C4165BD1EB85}"/>
          </ac:picMkLst>
        </pc:picChg>
        <pc:picChg chg="add del mod">
          <ac:chgData name="Jason Gionfriddo" userId="b978f606b87c5418" providerId="LiveId" clId="{670C2192-ED95-4B27-B2A0-8F4369BFF4A6}" dt="2022-08-15T03:12:05.363" v="5830"/>
          <ac:picMkLst>
            <pc:docMk/>
            <pc:sldMk cId="0" sldId="258"/>
            <ac:picMk id="3" creationId="{47CD6D28-EC6C-DA60-9B18-2C72760B494C}"/>
          </ac:picMkLst>
        </pc:picChg>
        <pc:picChg chg="add del mod">
          <ac:chgData name="Jason Gionfriddo" userId="b978f606b87c5418" providerId="LiveId" clId="{670C2192-ED95-4B27-B2A0-8F4369BFF4A6}" dt="2022-08-15T03:13:40.063" v="5832"/>
          <ac:picMkLst>
            <pc:docMk/>
            <pc:sldMk cId="0" sldId="258"/>
            <ac:picMk id="4" creationId="{4B385B3D-8F6A-CC60-1B56-3FCB4CBD8377}"/>
          </ac:picMkLst>
        </pc:picChg>
        <pc:picChg chg="add mod">
          <ac:chgData name="Jason Gionfriddo" userId="b978f606b87c5418" providerId="LiveId" clId="{670C2192-ED95-4B27-B2A0-8F4369BFF4A6}" dt="2022-08-15T03:14:24.215" v="5833"/>
          <ac:picMkLst>
            <pc:docMk/>
            <pc:sldMk cId="0" sldId="258"/>
            <ac:picMk id="5" creationId="{4D67C42E-51DA-D255-016F-550984CFAB45}"/>
          </ac:picMkLst>
        </pc:picChg>
      </pc:sldChg>
      <pc:sldChg chg="addSp modSp mod modNotesTx">
        <pc:chgData name="Jason Gionfriddo" userId="b978f606b87c5418" providerId="LiveId" clId="{670C2192-ED95-4B27-B2A0-8F4369BFF4A6}" dt="2022-08-15T03:15:33.237" v="5834"/>
        <pc:sldMkLst>
          <pc:docMk/>
          <pc:sldMk cId="0" sldId="259"/>
        </pc:sldMkLst>
        <pc:spChg chg="mod">
          <ac:chgData name="Jason Gionfriddo" userId="b978f606b87c5418" providerId="LiveId" clId="{670C2192-ED95-4B27-B2A0-8F4369BFF4A6}" dt="2022-08-14T18:04:31.744" v="369"/>
          <ac:spMkLst>
            <pc:docMk/>
            <pc:sldMk cId="0" sldId="259"/>
            <ac:spMk id="167" creationId="{00000000-0000-0000-0000-000000000000}"/>
          </ac:spMkLst>
        </pc:spChg>
        <pc:spChg chg="mod">
          <ac:chgData name="Jason Gionfriddo" userId="b978f606b87c5418" providerId="LiveId" clId="{670C2192-ED95-4B27-B2A0-8F4369BFF4A6}" dt="2022-08-14T18:50:51.783" v="838"/>
          <ac:spMkLst>
            <pc:docMk/>
            <pc:sldMk cId="0" sldId="259"/>
            <ac:spMk id="168" creationId="{00000000-0000-0000-0000-000000000000}"/>
          </ac:spMkLst>
        </pc:spChg>
        <pc:picChg chg="add mod">
          <ac:chgData name="Jason Gionfriddo" userId="b978f606b87c5418" providerId="LiveId" clId="{670C2192-ED95-4B27-B2A0-8F4369BFF4A6}" dt="2022-08-15T03:15:33.237" v="5834"/>
          <ac:picMkLst>
            <pc:docMk/>
            <pc:sldMk cId="0" sldId="259"/>
            <ac:picMk id="2" creationId="{0A74DE80-1B4D-F094-995B-14BA46754BA2}"/>
          </ac:picMkLst>
        </pc:picChg>
      </pc:sldChg>
      <pc:sldChg chg="addSp delSp modSp mod modTransition modAnim modNotesTx">
        <pc:chgData name="Jason Gionfriddo" userId="b978f606b87c5418" providerId="LiveId" clId="{670C2192-ED95-4B27-B2A0-8F4369BFF4A6}" dt="2022-08-15T03:17:12.290" v="5839"/>
        <pc:sldMkLst>
          <pc:docMk/>
          <pc:sldMk cId="0" sldId="260"/>
        </pc:sldMkLst>
        <pc:spChg chg="mod">
          <ac:chgData name="Jason Gionfriddo" userId="b978f606b87c5418" providerId="LiveId" clId="{670C2192-ED95-4B27-B2A0-8F4369BFF4A6}" dt="2022-08-14T18:04:31.744" v="369"/>
          <ac:spMkLst>
            <pc:docMk/>
            <pc:sldMk cId="0" sldId="260"/>
            <ac:spMk id="174" creationId="{00000000-0000-0000-0000-000000000000}"/>
          </ac:spMkLst>
        </pc:spChg>
        <pc:spChg chg="mod">
          <ac:chgData name="Jason Gionfriddo" userId="b978f606b87c5418" providerId="LiveId" clId="{670C2192-ED95-4B27-B2A0-8F4369BFF4A6}" dt="2022-08-14T19:28:02.022" v="1724" actId="20577"/>
          <ac:spMkLst>
            <pc:docMk/>
            <pc:sldMk cId="0" sldId="260"/>
            <ac:spMk id="175" creationId="{00000000-0000-0000-0000-000000000000}"/>
          </ac:spMkLst>
        </pc:spChg>
        <pc:picChg chg="add del mod">
          <ac:chgData name="Jason Gionfriddo" userId="b978f606b87c5418" providerId="LiveId" clId="{670C2192-ED95-4B27-B2A0-8F4369BFF4A6}" dt="2022-08-15T03:16:19.357" v="5836"/>
          <ac:picMkLst>
            <pc:docMk/>
            <pc:sldMk cId="0" sldId="260"/>
            <ac:picMk id="2" creationId="{10D126A7-1B73-E152-0176-8EE56B5F088D}"/>
          </ac:picMkLst>
        </pc:picChg>
        <pc:picChg chg="add del mod">
          <ac:chgData name="Jason Gionfriddo" userId="b978f606b87c5418" providerId="LiveId" clId="{670C2192-ED95-4B27-B2A0-8F4369BFF4A6}" dt="2022-08-15T03:16:48.725" v="5838"/>
          <ac:picMkLst>
            <pc:docMk/>
            <pc:sldMk cId="0" sldId="260"/>
            <ac:picMk id="3" creationId="{214D81E7-C209-87DA-78B3-552825ED5466}"/>
          </ac:picMkLst>
        </pc:picChg>
        <pc:picChg chg="add mod">
          <ac:chgData name="Jason Gionfriddo" userId="b978f606b87c5418" providerId="LiveId" clId="{670C2192-ED95-4B27-B2A0-8F4369BFF4A6}" dt="2022-08-15T03:17:12.290" v="5839"/>
          <ac:picMkLst>
            <pc:docMk/>
            <pc:sldMk cId="0" sldId="260"/>
            <ac:picMk id="4" creationId="{94449CFE-7EE9-478A-F734-4F65E4885C30}"/>
          </ac:picMkLst>
        </pc:picChg>
      </pc:sldChg>
      <pc:sldChg chg="addSp delSp modSp mod modTransition modAnim modNotesTx">
        <pc:chgData name="Jason Gionfriddo" userId="b978f606b87c5418" providerId="LiveId" clId="{670C2192-ED95-4B27-B2A0-8F4369BFF4A6}" dt="2022-08-15T03:23:42.973" v="5850"/>
        <pc:sldMkLst>
          <pc:docMk/>
          <pc:sldMk cId="0" sldId="261"/>
        </pc:sldMkLst>
        <pc:spChg chg="add mod">
          <ac:chgData name="Jason Gionfriddo" userId="b978f606b87c5418" providerId="LiveId" clId="{670C2192-ED95-4B27-B2A0-8F4369BFF4A6}" dt="2022-08-15T02:16:47.950" v="4016" actId="207"/>
          <ac:spMkLst>
            <pc:docMk/>
            <pc:sldMk cId="0" sldId="261"/>
            <ac:spMk id="3" creationId="{5B37FEB3-983B-5622-08D9-2F7E69F7F865}"/>
          </ac:spMkLst>
        </pc:spChg>
        <pc:spChg chg="mod">
          <ac:chgData name="Jason Gionfriddo" userId="b978f606b87c5418" providerId="LiveId" clId="{670C2192-ED95-4B27-B2A0-8F4369BFF4A6}" dt="2022-08-14T18:04:31.744" v="369"/>
          <ac:spMkLst>
            <pc:docMk/>
            <pc:sldMk cId="0" sldId="261"/>
            <ac:spMk id="181" creationId="{00000000-0000-0000-0000-000000000000}"/>
          </ac:spMkLst>
        </pc:spChg>
        <pc:spChg chg="mod">
          <ac:chgData name="Jason Gionfriddo" userId="b978f606b87c5418" providerId="LiveId" clId="{670C2192-ED95-4B27-B2A0-8F4369BFF4A6}" dt="2022-08-14T19:30:21.818" v="1802" actId="5793"/>
          <ac:spMkLst>
            <pc:docMk/>
            <pc:sldMk cId="0" sldId="261"/>
            <ac:spMk id="182" creationId="{00000000-0000-0000-0000-000000000000}"/>
          </ac:spMkLst>
        </pc:spChg>
        <pc:graphicFrameChg chg="add del mod modGraphic">
          <ac:chgData name="Jason Gionfriddo" userId="b978f606b87c5418" providerId="LiveId" clId="{670C2192-ED95-4B27-B2A0-8F4369BFF4A6}" dt="2022-08-15T02:11:44.147" v="3906" actId="21"/>
          <ac:graphicFrameMkLst>
            <pc:docMk/>
            <pc:sldMk cId="0" sldId="261"/>
            <ac:graphicFrameMk id="2" creationId="{CD92E6F4-254C-2586-F7CC-401D6B6927EF}"/>
          </ac:graphicFrameMkLst>
        </pc:graphicFrameChg>
        <pc:picChg chg="add del mod">
          <ac:chgData name="Jason Gionfriddo" userId="b978f606b87c5418" providerId="LiveId" clId="{670C2192-ED95-4B27-B2A0-8F4369BFF4A6}" dt="2022-08-15T03:18:02.309" v="5841"/>
          <ac:picMkLst>
            <pc:docMk/>
            <pc:sldMk cId="0" sldId="261"/>
            <ac:picMk id="4" creationId="{68ECE732-73E6-85C9-00C6-2A17440DB2B7}"/>
          </ac:picMkLst>
        </pc:picChg>
        <pc:picChg chg="add del mod">
          <ac:chgData name="Jason Gionfriddo" userId="b978f606b87c5418" providerId="LiveId" clId="{670C2192-ED95-4B27-B2A0-8F4369BFF4A6}" dt="2022-08-15T03:18:46.400" v="5843"/>
          <ac:picMkLst>
            <pc:docMk/>
            <pc:sldMk cId="0" sldId="261"/>
            <ac:picMk id="5" creationId="{AD273206-BD17-0868-0303-698E75111FAB}"/>
          </ac:picMkLst>
        </pc:picChg>
        <pc:picChg chg="add del mod">
          <ac:chgData name="Jason Gionfriddo" userId="b978f606b87c5418" providerId="LiveId" clId="{670C2192-ED95-4B27-B2A0-8F4369BFF4A6}" dt="2022-08-15T03:20:12.368" v="5845"/>
          <ac:picMkLst>
            <pc:docMk/>
            <pc:sldMk cId="0" sldId="261"/>
            <ac:picMk id="6" creationId="{D26859B5-FC3B-0800-E629-E5AEB377DB14}"/>
          </ac:picMkLst>
        </pc:picChg>
        <pc:picChg chg="add del mod">
          <ac:chgData name="Jason Gionfriddo" userId="b978f606b87c5418" providerId="LiveId" clId="{670C2192-ED95-4B27-B2A0-8F4369BFF4A6}" dt="2022-08-15T03:21:00.577" v="5847"/>
          <ac:picMkLst>
            <pc:docMk/>
            <pc:sldMk cId="0" sldId="261"/>
            <ac:picMk id="7" creationId="{335346E7-944E-065D-4D13-27E3F185A9C2}"/>
          </ac:picMkLst>
        </pc:picChg>
        <pc:picChg chg="add del mod">
          <ac:chgData name="Jason Gionfriddo" userId="b978f606b87c5418" providerId="LiveId" clId="{670C2192-ED95-4B27-B2A0-8F4369BFF4A6}" dt="2022-08-15T03:22:35.344" v="5849"/>
          <ac:picMkLst>
            <pc:docMk/>
            <pc:sldMk cId="0" sldId="261"/>
            <ac:picMk id="8" creationId="{1D19C84E-934A-90D6-7705-70AE71ECDDCE}"/>
          </ac:picMkLst>
        </pc:picChg>
        <pc:picChg chg="add mod">
          <ac:chgData name="Jason Gionfriddo" userId="b978f606b87c5418" providerId="LiveId" clId="{670C2192-ED95-4B27-B2A0-8F4369BFF4A6}" dt="2022-08-15T03:23:42.973" v="5850"/>
          <ac:picMkLst>
            <pc:docMk/>
            <pc:sldMk cId="0" sldId="261"/>
            <ac:picMk id="9" creationId="{16377B80-8AEF-E001-370A-61B5F6B6EEF7}"/>
          </ac:picMkLst>
        </pc:picChg>
      </pc:sldChg>
      <pc:sldChg chg="addSp delSp modSp mod">
        <pc:chgData name="Jason Gionfriddo" userId="b978f606b87c5418" providerId="LiveId" clId="{670C2192-ED95-4B27-B2A0-8F4369BFF4A6}" dt="2022-08-15T03:25:47.399" v="5851"/>
        <pc:sldMkLst>
          <pc:docMk/>
          <pc:sldMk cId="0" sldId="262"/>
        </pc:sldMkLst>
        <pc:spChg chg="mod">
          <ac:chgData name="Jason Gionfriddo" userId="b978f606b87c5418" providerId="LiveId" clId="{670C2192-ED95-4B27-B2A0-8F4369BFF4A6}" dt="2022-08-14T18:04:31.744" v="369"/>
          <ac:spMkLst>
            <pc:docMk/>
            <pc:sldMk cId="0" sldId="262"/>
            <ac:spMk id="188" creationId="{00000000-0000-0000-0000-000000000000}"/>
          </ac:spMkLst>
        </pc:spChg>
        <pc:spChg chg="del mod">
          <ac:chgData name="Jason Gionfriddo" userId="b978f606b87c5418" providerId="LiveId" clId="{670C2192-ED95-4B27-B2A0-8F4369BFF4A6}" dt="2022-08-14T19:37:25.246" v="1936" actId="21"/>
          <ac:spMkLst>
            <pc:docMk/>
            <pc:sldMk cId="0" sldId="262"/>
            <ac:spMk id="189" creationId="{00000000-0000-0000-0000-000000000000}"/>
          </ac:spMkLst>
        </pc:spChg>
        <pc:graphicFrameChg chg="add del mod modGraphic">
          <ac:chgData name="Jason Gionfriddo" userId="b978f606b87c5418" providerId="LiveId" clId="{670C2192-ED95-4B27-B2A0-8F4369BFF4A6}" dt="2022-08-14T19:36:59.876" v="1852" actId="207"/>
          <ac:graphicFrameMkLst>
            <pc:docMk/>
            <pc:sldMk cId="0" sldId="262"/>
            <ac:graphicFrameMk id="2" creationId="{7DA73B50-DBC6-FE02-A1E8-21B7A7F4BCD9}"/>
          </ac:graphicFrameMkLst>
        </pc:graphicFrameChg>
        <pc:picChg chg="add mod">
          <ac:chgData name="Jason Gionfriddo" userId="b978f606b87c5418" providerId="LiveId" clId="{670C2192-ED95-4B27-B2A0-8F4369BFF4A6}" dt="2022-08-15T03:25:47.399" v="5851"/>
          <ac:picMkLst>
            <pc:docMk/>
            <pc:sldMk cId="0" sldId="262"/>
            <ac:picMk id="3" creationId="{8FE608A5-2637-D3B3-CE71-F3233CB2B995}"/>
          </ac:picMkLst>
        </pc:picChg>
      </pc:sldChg>
      <pc:sldChg chg="addSp delSp modSp mod modTransition modAnim">
        <pc:chgData name="Jason Gionfriddo" userId="b978f606b87c5418" providerId="LiveId" clId="{670C2192-ED95-4B27-B2A0-8F4369BFF4A6}" dt="2022-08-15T03:29:18.423" v="5866"/>
        <pc:sldMkLst>
          <pc:docMk/>
          <pc:sldMk cId="0" sldId="263"/>
        </pc:sldMkLst>
        <pc:spChg chg="mod">
          <ac:chgData name="Jason Gionfriddo" userId="b978f606b87c5418" providerId="LiveId" clId="{670C2192-ED95-4B27-B2A0-8F4369BFF4A6}" dt="2022-08-14T22:18:57.023" v="2081" actId="14100"/>
          <ac:spMkLst>
            <pc:docMk/>
            <pc:sldMk cId="0" sldId="263"/>
            <ac:spMk id="195" creationId="{00000000-0000-0000-0000-000000000000}"/>
          </ac:spMkLst>
        </pc:spChg>
        <pc:spChg chg="del mod">
          <ac:chgData name="Jason Gionfriddo" userId="b978f606b87c5418" providerId="LiveId" clId="{670C2192-ED95-4B27-B2A0-8F4369BFF4A6}" dt="2022-08-14T22:18:37.826" v="2079" actId="21"/>
          <ac:spMkLst>
            <pc:docMk/>
            <pc:sldMk cId="0" sldId="263"/>
            <ac:spMk id="196" creationId="{00000000-0000-0000-0000-000000000000}"/>
          </ac:spMkLst>
        </pc:spChg>
        <pc:picChg chg="add mod">
          <ac:chgData name="Jason Gionfriddo" userId="b978f606b87c5418" providerId="LiveId" clId="{670C2192-ED95-4B27-B2A0-8F4369BFF4A6}" dt="2022-08-14T22:19:25.008" v="2083" actId="1076"/>
          <ac:picMkLst>
            <pc:docMk/>
            <pc:sldMk cId="0" sldId="263"/>
            <ac:picMk id="3" creationId="{A8C771F4-C2D1-97C6-3B5E-EAC7123A5C49}"/>
          </ac:picMkLst>
        </pc:picChg>
        <pc:picChg chg="add del mod">
          <ac:chgData name="Jason Gionfriddo" userId="b978f606b87c5418" providerId="LiveId" clId="{670C2192-ED95-4B27-B2A0-8F4369BFF4A6}" dt="2022-08-15T03:26:54.272" v="5853"/>
          <ac:picMkLst>
            <pc:docMk/>
            <pc:sldMk cId="0" sldId="263"/>
            <ac:picMk id="4" creationId="{45A2CF6F-1D06-51FA-4F61-440286C4D65B}"/>
          </ac:picMkLst>
        </pc:picChg>
        <pc:picChg chg="add del mod">
          <ac:chgData name="Jason Gionfriddo" userId="b978f606b87c5418" providerId="LiveId" clId="{670C2192-ED95-4B27-B2A0-8F4369BFF4A6}" dt="2022-08-15T03:27:12.214" v="5855"/>
          <ac:picMkLst>
            <pc:docMk/>
            <pc:sldMk cId="0" sldId="263"/>
            <ac:picMk id="5" creationId="{A53D562A-3627-882B-D6A2-3BEE4B747062}"/>
          </ac:picMkLst>
        </pc:picChg>
        <pc:picChg chg="add del mod">
          <ac:chgData name="Jason Gionfriddo" userId="b978f606b87c5418" providerId="LiveId" clId="{670C2192-ED95-4B27-B2A0-8F4369BFF4A6}" dt="2022-08-15T03:27:24.432" v="5857"/>
          <ac:picMkLst>
            <pc:docMk/>
            <pc:sldMk cId="0" sldId="263"/>
            <ac:picMk id="6" creationId="{81C936AF-8659-5219-E149-97FA354C7413}"/>
          </ac:picMkLst>
        </pc:picChg>
        <pc:picChg chg="add del mod">
          <ac:chgData name="Jason Gionfriddo" userId="b978f606b87c5418" providerId="LiveId" clId="{670C2192-ED95-4B27-B2A0-8F4369BFF4A6}" dt="2022-08-15T03:27:33.587" v="5859"/>
          <ac:picMkLst>
            <pc:docMk/>
            <pc:sldMk cId="0" sldId="263"/>
            <ac:picMk id="7" creationId="{2611F607-221D-08CD-02B9-E91337AB4C88}"/>
          </ac:picMkLst>
        </pc:picChg>
        <pc:picChg chg="add del mod">
          <ac:chgData name="Jason Gionfriddo" userId="b978f606b87c5418" providerId="LiveId" clId="{670C2192-ED95-4B27-B2A0-8F4369BFF4A6}" dt="2022-08-15T03:27:54.057" v="5861"/>
          <ac:picMkLst>
            <pc:docMk/>
            <pc:sldMk cId="0" sldId="263"/>
            <ac:picMk id="8" creationId="{63382F6C-B846-E668-C10A-C9A27745A570}"/>
          </ac:picMkLst>
        </pc:picChg>
        <pc:picChg chg="add del mod">
          <ac:chgData name="Jason Gionfriddo" userId="b978f606b87c5418" providerId="LiveId" clId="{670C2192-ED95-4B27-B2A0-8F4369BFF4A6}" dt="2022-08-15T03:28:26.154" v="5863"/>
          <ac:picMkLst>
            <pc:docMk/>
            <pc:sldMk cId="0" sldId="263"/>
            <ac:picMk id="9" creationId="{08570602-4905-FBEE-1048-C890FCC79C46}"/>
          </ac:picMkLst>
        </pc:picChg>
        <pc:picChg chg="add del mod">
          <ac:chgData name="Jason Gionfriddo" userId="b978f606b87c5418" providerId="LiveId" clId="{670C2192-ED95-4B27-B2A0-8F4369BFF4A6}" dt="2022-08-15T03:28:48.717" v="5865"/>
          <ac:picMkLst>
            <pc:docMk/>
            <pc:sldMk cId="0" sldId="263"/>
            <ac:picMk id="10" creationId="{D1E55115-24DD-F49D-5C2E-2C257A68EB4D}"/>
          </ac:picMkLst>
        </pc:picChg>
        <pc:picChg chg="add mod">
          <ac:chgData name="Jason Gionfriddo" userId="b978f606b87c5418" providerId="LiveId" clId="{670C2192-ED95-4B27-B2A0-8F4369BFF4A6}" dt="2022-08-15T03:29:18.423" v="5866"/>
          <ac:picMkLst>
            <pc:docMk/>
            <pc:sldMk cId="0" sldId="263"/>
            <ac:picMk id="11" creationId="{B5F7CE97-D58F-CA24-564D-A135C7D8E9AE}"/>
          </ac:picMkLst>
        </pc:picChg>
      </pc:sldChg>
      <pc:sldChg chg="addSp delSp modSp modTransition modAnim">
        <pc:chgData name="Jason Gionfriddo" userId="b978f606b87c5418" providerId="LiveId" clId="{670C2192-ED95-4B27-B2A0-8F4369BFF4A6}" dt="2022-08-15T03:39:23.094" v="5889"/>
        <pc:sldMkLst>
          <pc:docMk/>
          <pc:sldMk cId="0" sldId="264"/>
        </pc:sldMkLst>
        <pc:spChg chg="mod">
          <ac:chgData name="Jason Gionfriddo" userId="b978f606b87c5418" providerId="LiveId" clId="{670C2192-ED95-4B27-B2A0-8F4369BFF4A6}" dt="2022-08-14T18:04:31.744" v="369"/>
          <ac:spMkLst>
            <pc:docMk/>
            <pc:sldMk cId="0" sldId="264"/>
            <ac:spMk id="202" creationId="{00000000-0000-0000-0000-000000000000}"/>
          </ac:spMkLst>
        </pc:spChg>
        <pc:picChg chg="add del mod">
          <ac:chgData name="Jason Gionfriddo" userId="b978f606b87c5418" providerId="LiveId" clId="{670C2192-ED95-4B27-B2A0-8F4369BFF4A6}" dt="2022-08-15T03:38:59.754" v="5888"/>
          <ac:picMkLst>
            <pc:docMk/>
            <pc:sldMk cId="0" sldId="264"/>
            <ac:picMk id="2" creationId="{1A65E3E9-7696-18D5-5F4A-035267766062}"/>
          </ac:picMkLst>
        </pc:picChg>
        <pc:picChg chg="add mod">
          <ac:chgData name="Jason Gionfriddo" userId="b978f606b87c5418" providerId="LiveId" clId="{670C2192-ED95-4B27-B2A0-8F4369BFF4A6}" dt="2022-08-15T03:39:23.094" v="5889"/>
          <ac:picMkLst>
            <pc:docMk/>
            <pc:sldMk cId="0" sldId="264"/>
            <ac:picMk id="3" creationId="{05532802-2BC3-7A61-1209-03CDBA2A8727}"/>
          </ac:picMkLst>
        </pc:picChg>
        <pc:picChg chg="mod">
          <ac:chgData name="Jason Gionfriddo" userId="b978f606b87c5418" providerId="LiveId" clId="{670C2192-ED95-4B27-B2A0-8F4369BFF4A6}" dt="2022-08-14T18:04:31.744" v="369"/>
          <ac:picMkLst>
            <pc:docMk/>
            <pc:sldMk cId="0" sldId="264"/>
            <ac:picMk id="203" creationId="{00000000-0000-0000-0000-000000000000}"/>
          </ac:picMkLst>
        </pc:picChg>
      </pc:sldChg>
      <pc:sldChg chg="addSp modSp mod modNotesTx">
        <pc:chgData name="Jason Gionfriddo" userId="b978f606b87c5418" providerId="LiveId" clId="{670C2192-ED95-4B27-B2A0-8F4369BFF4A6}" dt="2022-08-15T03:39:47.339" v="5890"/>
        <pc:sldMkLst>
          <pc:docMk/>
          <pc:sldMk cId="0" sldId="265"/>
        </pc:sldMkLst>
        <pc:spChg chg="mod">
          <ac:chgData name="Jason Gionfriddo" userId="b978f606b87c5418" providerId="LiveId" clId="{670C2192-ED95-4B27-B2A0-8F4369BFF4A6}" dt="2022-08-14T18:04:31.744" v="369"/>
          <ac:spMkLst>
            <pc:docMk/>
            <pc:sldMk cId="0" sldId="265"/>
            <ac:spMk id="209" creationId="{00000000-0000-0000-0000-000000000000}"/>
          </ac:spMkLst>
        </pc:spChg>
        <pc:spChg chg="mod">
          <ac:chgData name="Jason Gionfriddo" userId="b978f606b87c5418" providerId="LiveId" clId="{670C2192-ED95-4B27-B2A0-8F4369BFF4A6}" dt="2022-08-15T02:09:33.878" v="3902" actId="2710"/>
          <ac:spMkLst>
            <pc:docMk/>
            <pc:sldMk cId="0" sldId="265"/>
            <ac:spMk id="210" creationId="{00000000-0000-0000-0000-000000000000}"/>
          </ac:spMkLst>
        </pc:spChg>
        <pc:picChg chg="add mod">
          <ac:chgData name="Jason Gionfriddo" userId="b978f606b87c5418" providerId="LiveId" clId="{670C2192-ED95-4B27-B2A0-8F4369BFF4A6}" dt="2022-08-15T03:39:47.339" v="5890"/>
          <ac:picMkLst>
            <pc:docMk/>
            <pc:sldMk cId="0" sldId="265"/>
            <ac:picMk id="2" creationId="{66BB8E74-3E3C-AB9D-40F2-E141325D818B}"/>
          </ac:picMkLst>
        </pc:picChg>
      </pc:sldChg>
      <pc:sldChg chg="addSp delSp modSp mod modTransition modAnim modNotesTx">
        <pc:chgData name="Jason Gionfriddo" userId="b978f606b87c5418" providerId="LiveId" clId="{670C2192-ED95-4B27-B2A0-8F4369BFF4A6}" dt="2022-08-15T03:45:54.601" v="5899"/>
        <pc:sldMkLst>
          <pc:docMk/>
          <pc:sldMk cId="0" sldId="266"/>
        </pc:sldMkLst>
        <pc:spChg chg="mod">
          <ac:chgData name="Jason Gionfriddo" userId="b978f606b87c5418" providerId="LiveId" clId="{670C2192-ED95-4B27-B2A0-8F4369BFF4A6}" dt="2022-08-14T18:04:31.744" v="369"/>
          <ac:spMkLst>
            <pc:docMk/>
            <pc:sldMk cId="0" sldId="266"/>
            <ac:spMk id="216" creationId="{00000000-0000-0000-0000-000000000000}"/>
          </ac:spMkLst>
        </pc:spChg>
        <pc:spChg chg="mod">
          <ac:chgData name="Jason Gionfriddo" userId="b978f606b87c5418" providerId="LiveId" clId="{670C2192-ED95-4B27-B2A0-8F4369BFF4A6}" dt="2022-08-15T02:09:26.043" v="3901" actId="2710"/>
          <ac:spMkLst>
            <pc:docMk/>
            <pc:sldMk cId="0" sldId="266"/>
            <ac:spMk id="217" creationId="{00000000-0000-0000-0000-000000000000}"/>
          </ac:spMkLst>
        </pc:spChg>
        <pc:picChg chg="add del mod">
          <ac:chgData name="Jason Gionfriddo" userId="b978f606b87c5418" providerId="LiveId" clId="{670C2192-ED95-4B27-B2A0-8F4369BFF4A6}" dt="2022-08-15T03:43:37.419" v="5892"/>
          <ac:picMkLst>
            <pc:docMk/>
            <pc:sldMk cId="0" sldId="266"/>
            <ac:picMk id="2" creationId="{B586E4EA-2CDC-EC9B-CD19-A8E1A0C1B59E}"/>
          </ac:picMkLst>
        </pc:picChg>
        <pc:picChg chg="add del mod">
          <ac:chgData name="Jason Gionfriddo" userId="b978f606b87c5418" providerId="LiveId" clId="{670C2192-ED95-4B27-B2A0-8F4369BFF4A6}" dt="2022-08-15T03:44:30.541" v="5894"/>
          <ac:picMkLst>
            <pc:docMk/>
            <pc:sldMk cId="0" sldId="266"/>
            <ac:picMk id="3" creationId="{B201CCCD-D8A7-3374-D24E-3CD84279D62A}"/>
          </ac:picMkLst>
        </pc:picChg>
        <pc:picChg chg="add del mod">
          <ac:chgData name="Jason Gionfriddo" userId="b978f606b87c5418" providerId="LiveId" clId="{670C2192-ED95-4B27-B2A0-8F4369BFF4A6}" dt="2022-08-15T03:44:41.084" v="5896"/>
          <ac:picMkLst>
            <pc:docMk/>
            <pc:sldMk cId="0" sldId="266"/>
            <ac:picMk id="4" creationId="{4C47BD64-C81E-B04F-B2E9-82287A4BF95D}"/>
          </ac:picMkLst>
        </pc:picChg>
        <pc:picChg chg="add del mod">
          <ac:chgData name="Jason Gionfriddo" userId="b978f606b87c5418" providerId="LiveId" clId="{670C2192-ED95-4B27-B2A0-8F4369BFF4A6}" dt="2022-08-15T03:45:10.714" v="5898"/>
          <ac:picMkLst>
            <pc:docMk/>
            <pc:sldMk cId="0" sldId="266"/>
            <ac:picMk id="5" creationId="{9317AF6E-9EAF-13DF-1476-C9624762E70A}"/>
          </ac:picMkLst>
        </pc:picChg>
        <pc:picChg chg="add mod">
          <ac:chgData name="Jason Gionfriddo" userId="b978f606b87c5418" providerId="LiveId" clId="{670C2192-ED95-4B27-B2A0-8F4369BFF4A6}" dt="2022-08-15T03:45:54.601" v="5899"/>
          <ac:picMkLst>
            <pc:docMk/>
            <pc:sldMk cId="0" sldId="266"/>
            <ac:picMk id="6" creationId="{7D0BA049-126E-7912-3C07-9B072F5F0B68}"/>
          </ac:picMkLst>
        </pc:picChg>
      </pc:sldChg>
      <pc:sldChg chg="addSp modSp mod modNotesTx">
        <pc:chgData name="Jason Gionfriddo" userId="b978f606b87c5418" providerId="LiveId" clId="{670C2192-ED95-4B27-B2A0-8F4369BFF4A6}" dt="2022-08-15T03:47:24.341" v="5900"/>
        <pc:sldMkLst>
          <pc:docMk/>
          <pc:sldMk cId="0" sldId="267"/>
        </pc:sldMkLst>
        <pc:spChg chg="mod">
          <ac:chgData name="Jason Gionfriddo" userId="b978f606b87c5418" providerId="LiveId" clId="{670C2192-ED95-4B27-B2A0-8F4369BFF4A6}" dt="2022-08-14T18:04:31.744" v="369"/>
          <ac:spMkLst>
            <pc:docMk/>
            <pc:sldMk cId="0" sldId="267"/>
            <ac:spMk id="223" creationId="{00000000-0000-0000-0000-000000000000}"/>
          </ac:spMkLst>
        </pc:spChg>
        <pc:spChg chg="mod">
          <ac:chgData name="Jason Gionfriddo" userId="b978f606b87c5418" providerId="LiveId" clId="{670C2192-ED95-4B27-B2A0-8F4369BFF4A6}" dt="2022-08-15T02:09:08.195" v="3899" actId="2710"/>
          <ac:spMkLst>
            <pc:docMk/>
            <pc:sldMk cId="0" sldId="267"/>
            <ac:spMk id="224" creationId="{00000000-0000-0000-0000-000000000000}"/>
          </ac:spMkLst>
        </pc:spChg>
        <pc:picChg chg="add mod">
          <ac:chgData name="Jason Gionfriddo" userId="b978f606b87c5418" providerId="LiveId" clId="{670C2192-ED95-4B27-B2A0-8F4369BFF4A6}" dt="2022-08-15T03:47:24.341" v="5900"/>
          <ac:picMkLst>
            <pc:docMk/>
            <pc:sldMk cId="0" sldId="267"/>
            <ac:picMk id="2" creationId="{447DE1D7-4F00-DA07-CD1D-D79A791F8AF3}"/>
          </ac:picMkLst>
        </pc:picChg>
      </pc:sldChg>
      <pc:sldChg chg="addSp modSp mod">
        <pc:chgData name="Jason Gionfriddo" userId="b978f606b87c5418" providerId="LiveId" clId="{670C2192-ED95-4B27-B2A0-8F4369BFF4A6}" dt="2022-08-15T03:47:49.157" v="5901"/>
        <pc:sldMkLst>
          <pc:docMk/>
          <pc:sldMk cId="0" sldId="268"/>
        </pc:sldMkLst>
        <pc:spChg chg="mod">
          <ac:chgData name="Jason Gionfriddo" userId="b978f606b87c5418" providerId="LiveId" clId="{670C2192-ED95-4B27-B2A0-8F4369BFF4A6}" dt="2022-08-14T18:04:31.744" v="369"/>
          <ac:spMkLst>
            <pc:docMk/>
            <pc:sldMk cId="0" sldId="268"/>
            <ac:spMk id="230" creationId="{00000000-0000-0000-0000-000000000000}"/>
          </ac:spMkLst>
        </pc:spChg>
        <pc:spChg chg="mod">
          <ac:chgData name="Jason Gionfriddo" userId="b978f606b87c5418" providerId="LiveId" clId="{670C2192-ED95-4B27-B2A0-8F4369BFF4A6}" dt="2022-08-15T02:08:52.736" v="3898" actId="2710"/>
          <ac:spMkLst>
            <pc:docMk/>
            <pc:sldMk cId="0" sldId="268"/>
            <ac:spMk id="231" creationId="{00000000-0000-0000-0000-000000000000}"/>
          </ac:spMkLst>
        </pc:spChg>
        <pc:picChg chg="add mod">
          <ac:chgData name="Jason Gionfriddo" userId="b978f606b87c5418" providerId="LiveId" clId="{670C2192-ED95-4B27-B2A0-8F4369BFF4A6}" dt="2022-08-15T03:47:49.157" v="5901"/>
          <ac:picMkLst>
            <pc:docMk/>
            <pc:sldMk cId="0" sldId="268"/>
            <ac:picMk id="2" creationId="{FEFAE35D-68A1-2809-DEDD-027AC0B7186B}"/>
          </ac:picMkLst>
        </pc:picChg>
      </pc:sldChg>
      <pc:sldChg chg="modSp mod">
        <pc:chgData name="Jason Gionfriddo" userId="b978f606b87c5418" providerId="LiveId" clId="{670C2192-ED95-4B27-B2A0-8F4369BFF4A6}" dt="2022-08-15T04:07:35.564" v="5936" actId="27636"/>
        <pc:sldMkLst>
          <pc:docMk/>
          <pc:sldMk cId="0" sldId="269"/>
        </pc:sldMkLst>
        <pc:spChg chg="mod">
          <ac:chgData name="Jason Gionfriddo" userId="b978f606b87c5418" providerId="LiveId" clId="{670C2192-ED95-4B27-B2A0-8F4369BFF4A6}" dt="2022-08-14T18:04:31.744" v="369"/>
          <ac:spMkLst>
            <pc:docMk/>
            <pc:sldMk cId="0" sldId="269"/>
            <ac:spMk id="237" creationId="{00000000-0000-0000-0000-000000000000}"/>
          </ac:spMkLst>
        </pc:spChg>
        <pc:spChg chg="mod">
          <ac:chgData name="Jason Gionfriddo" userId="b978f606b87c5418" providerId="LiveId" clId="{670C2192-ED95-4B27-B2A0-8F4369BFF4A6}" dt="2022-08-15T04:07:35.564" v="5936" actId="27636"/>
          <ac:spMkLst>
            <pc:docMk/>
            <pc:sldMk cId="0" sldId="269"/>
            <ac:spMk id="238" creationId="{00000000-0000-0000-0000-000000000000}"/>
          </ac:spMkLst>
        </pc:spChg>
      </pc:sldChg>
      <pc:sldChg chg="addSp delSp modSp add mod modTransition modAnim">
        <pc:chgData name="Jason Gionfriddo" userId="b978f606b87c5418" providerId="LiveId" clId="{670C2192-ED95-4B27-B2A0-8F4369BFF4A6}" dt="2022-08-15T03:33:13.802" v="5877"/>
        <pc:sldMkLst>
          <pc:docMk/>
          <pc:sldMk cId="129805494" sldId="270"/>
        </pc:sldMkLst>
        <pc:spChg chg="add del mod">
          <ac:chgData name="Jason Gionfriddo" userId="b978f606b87c5418" providerId="LiveId" clId="{670C2192-ED95-4B27-B2A0-8F4369BFF4A6}" dt="2022-08-14T22:21:22.733" v="2130" actId="21"/>
          <ac:spMkLst>
            <pc:docMk/>
            <pc:sldMk cId="129805494" sldId="270"/>
            <ac:spMk id="3" creationId="{7A68A92A-29D2-F57F-6555-EEAF93D9DD60}"/>
          </ac:spMkLst>
        </pc:spChg>
        <pc:spChg chg="mod">
          <ac:chgData name="Jason Gionfriddo" userId="b978f606b87c5418" providerId="LiveId" clId="{670C2192-ED95-4B27-B2A0-8F4369BFF4A6}" dt="2022-08-14T22:21:08.603" v="2128" actId="14100"/>
          <ac:spMkLst>
            <pc:docMk/>
            <pc:sldMk cId="129805494" sldId="270"/>
            <ac:spMk id="195" creationId="{00000000-0000-0000-0000-000000000000}"/>
          </ac:spMkLst>
        </pc:spChg>
        <pc:spChg chg="del">
          <ac:chgData name="Jason Gionfriddo" userId="b978f606b87c5418" providerId="LiveId" clId="{670C2192-ED95-4B27-B2A0-8F4369BFF4A6}" dt="2022-08-14T22:21:16.341" v="2129" actId="21"/>
          <ac:spMkLst>
            <pc:docMk/>
            <pc:sldMk cId="129805494" sldId="270"/>
            <ac:spMk id="196" creationId="{00000000-0000-0000-0000-000000000000}"/>
          </ac:spMkLst>
        </pc:spChg>
        <pc:picChg chg="add mod">
          <ac:chgData name="Jason Gionfriddo" userId="b978f606b87c5418" providerId="LiveId" clId="{670C2192-ED95-4B27-B2A0-8F4369BFF4A6}" dt="2022-08-14T22:23:13.834" v="2137" actId="1076"/>
          <ac:picMkLst>
            <pc:docMk/>
            <pc:sldMk cId="129805494" sldId="270"/>
            <ac:picMk id="5" creationId="{33F576AE-9E0B-11DE-9592-F7704AB16A6F}"/>
          </ac:picMkLst>
        </pc:picChg>
        <pc:picChg chg="add del mod">
          <ac:chgData name="Jason Gionfriddo" userId="b978f606b87c5418" providerId="LiveId" clId="{670C2192-ED95-4B27-B2A0-8F4369BFF4A6}" dt="2022-08-15T03:30:11.982" v="5868"/>
          <ac:picMkLst>
            <pc:docMk/>
            <pc:sldMk cId="129805494" sldId="270"/>
            <ac:picMk id="6" creationId="{48DE3F57-08E2-0CAA-7FB2-72C2AC330BD7}"/>
          </ac:picMkLst>
        </pc:picChg>
        <pc:picChg chg="add del mod">
          <ac:chgData name="Jason Gionfriddo" userId="b978f606b87c5418" providerId="LiveId" clId="{670C2192-ED95-4B27-B2A0-8F4369BFF4A6}" dt="2022-08-15T03:30:25.329" v="5870"/>
          <ac:picMkLst>
            <pc:docMk/>
            <pc:sldMk cId="129805494" sldId="270"/>
            <ac:picMk id="7" creationId="{44658515-6B31-C9E5-BCA5-F7150743C72B}"/>
          </ac:picMkLst>
        </pc:picChg>
        <pc:picChg chg="add del mod">
          <ac:chgData name="Jason Gionfriddo" userId="b978f606b87c5418" providerId="LiveId" clId="{670C2192-ED95-4B27-B2A0-8F4369BFF4A6}" dt="2022-08-15T03:31:32.861" v="5872"/>
          <ac:picMkLst>
            <pc:docMk/>
            <pc:sldMk cId="129805494" sldId="270"/>
            <ac:picMk id="8" creationId="{3C986E11-11A4-809B-8C67-699A7B643B53}"/>
          </ac:picMkLst>
        </pc:picChg>
        <pc:picChg chg="add del mod">
          <ac:chgData name="Jason Gionfriddo" userId="b978f606b87c5418" providerId="LiveId" clId="{670C2192-ED95-4B27-B2A0-8F4369BFF4A6}" dt="2022-08-15T03:31:50.212" v="5874"/>
          <ac:picMkLst>
            <pc:docMk/>
            <pc:sldMk cId="129805494" sldId="270"/>
            <ac:picMk id="9" creationId="{33EC4955-3677-C0E4-F6FA-1804E9A06749}"/>
          </ac:picMkLst>
        </pc:picChg>
        <pc:picChg chg="add del mod">
          <ac:chgData name="Jason Gionfriddo" userId="b978f606b87c5418" providerId="LiveId" clId="{670C2192-ED95-4B27-B2A0-8F4369BFF4A6}" dt="2022-08-15T03:32:54.353" v="5876"/>
          <ac:picMkLst>
            <pc:docMk/>
            <pc:sldMk cId="129805494" sldId="270"/>
            <ac:picMk id="10" creationId="{466DC70F-D056-863A-6527-087D6AEFE232}"/>
          </ac:picMkLst>
        </pc:picChg>
        <pc:picChg chg="add mod">
          <ac:chgData name="Jason Gionfriddo" userId="b978f606b87c5418" providerId="LiveId" clId="{670C2192-ED95-4B27-B2A0-8F4369BFF4A6}" dt="2022-08-15T03:33:13.802" v="5877"/>
          <ac:picMkLst>
            <pc:docMk/>
            <pc:sldMk cId="129805494" sldId="270"/>
            <ac:picMk id="11" creationId="{E9E066D5-29DF-BFD6-B476-B76AA5A27D48}"/>
          </ac:picMkLst>
        </pc:picChg>
      </pc:sldChg>
      <pc:sldChg chg="addSp delSp modSp add del mod">
        <pc:chgData name="Jason Gionfriddo" userId="b978f606b87c5418" providerId="LiveId" clId="{670C2192-ED95-4B27-B2A0-8F4369BFF4A6}" dt="2022-08-15T03:36:14.723" v="5885"/>
        <pc:sldMkLst>
          <pc:docMk/>
          <pc:sldMk cId="3012392741" sldId="271"/>
        </pc:sldMkLst>
        <pc:spChg chg="add del mod">
          <ac:chgData name="Jason Gionfriddo" userId="b978f606b87c5418" providerId="LiveId" clId="{670C2192-ED95-4B27-B2A0-8F4369BFF4A6}" dt="2022-08-14T22:30:15.122" v="2271" actId="21"/>
          <ac:spMkLst>
            <pc:docMk/>
            <pc:sldMk cId="3012392741" sldId="271"/>
            <ac:spMk id="5" creationId="{7895716C-92E2-DA88-1A67-0F2EF1FF923F}"/>
          </ac:spMkLst>
        </pc:spChg>
        <pc:spChg chg="mod">
          <ac:chgData name="Jason Gionfriddo" userId="b978f606b87c5418" providerId="LiveId" clId="{670C2192-ED95-4B27-B2A0-8F4369BFF4A6}" dt="2022-08-14T22:31:14.701" v="2316" actId="14100"/>
          <ac:spMkLst>
            <pc:docMk/>
            <pc:sldMk cId="3012392741" sldId="271"/>
            <ac:spMk id="195" creationId="{00000000-0000-0000-0000-000000000000}"/>
          </ac:spMkLst>
        </pc:spChg>
        <pc:spChg chg="del">
          <ac:chgData name="Jason Gionfriddo" userId="b978f606b87c5418" providerId="LiveId" clId="{670C2192-ED95-4B27-B2A0-8F4369BFF4A6}" dt="2022-08-14T22:30:09.189" v="2270" actId="21"/>
          <ac:spMkLst>
            <pc:docMk/>
            <pc:sldMk cId="3012392741" sldId="271"/>
            <ac:spMk id="196" creationId="{00000000-0000-0000-0000-000000000000}"/>
          </ac:spMkLst>
        </pc:spChg>
        <pc:picChg chg="add mod">
          <ac:chgData name="Jason Gionfriddo" userId="b978f606b87c5418" providerId="LiveId" clId="{670C2192-ED95-4B27-B2A0-8F4369BFF4A6}" dt="2022-08-14T22:30:36.648" v="2273" actId="14100"/>
          <ac:picMkLst>
            <pc:docMk/>
            <pc:sldMk cId="3012392741" sldId="271"/>
            <ac:picMk id="3" creationId="{5BA0760F-EFC1-C404-6AAF-D18395761209}"/>
          </ac:picMkLst>
        </pc:picChg>
        <pc:picChg chg="add mod">
          <ac:chgData name="Jason Gionfriddo" userId="b978f606b87c5418" providerId="LiveId" clId="{670C2192-ED95-4B27-B2A0-8F4369BFF4A6}" dt="2022-08-15T03:36:14.723" v="5885"/>
          <ac:picMkLst>
            <pc:docMk/>
            <pc:sldMk cId="3012392741" sldId="271"/>
            <ac:picMk id="6" creationId="{305B53F8-AFAD-CA9A-7CF0-8312C4D664A8}"/>
          </ac:picMkLst>
        </pc:picChg>
      </pc:sldChg>
      <pc:sldChg chg="addSp delSp modSp add mod modTransition modAnim">
        <pc:chgData name="Jason Gionfriddo" userId="b978f606b87c5418" providerId="LiveId" clId="{670C2192-ED95-4B27-B2A0-8F4369BFF4A6}" dt="2022-08-15T03:35:23.227" v="5884"/>
        <pc:sldMkLst>
          <pc:docMk/>
          <pc:sldMk cId="3653280137" sldId="272"/>
        </pc:sldMkLst>
        <pc:spChg chg="mod">
          <ac:chgData name="Jason Gionfriddo" userId="b978f606b87c5418" providerId="LiveId" clId="{670C2192-ED95-4B27-B2A0-8F4369BFF4A6}" dt="2022-08-14T22:27:21.088" v="2268" actId="14100"/>
          <ac:spMkLst>
            <pc:docMk/>
            <pc:sldMk cId="3653280137" sldId="272"/>
            <ac:spMk id="195" creationId="{00000000-0000-0000-0000-000000000000}"/>
          </ac:spMkLst>
        </pc:spChg>
        <pc:spChg chg="del mod">
          <ac:chgData name="Jason Gionfriddo" userId="b978f606b87c5418" providerId="LiveId" clId="{670C2192-ED95-4B27-B2A0-8F4369BFF4A6}" dt="2022-08-14T22:25:40.021" v="2140" actId="21"/>
          <ac:spMkLst>
            <pc:docMk/>
            <pc:sldMk cId="3653280137" sldId="272"/>
            <ac:spMk id="196" creationId="{00000000-0000-0000-0000-000000000000}"/>
          </ac:spMkLst>
        </pc:spChg>
        <pc:picChg chg="add mod">
          <ac:chgData name="Jason Gionfriddo" userId="b978f606b87c5418" providerId="LiveId" clId="{670C2192-ED95-4B27-B2A0-8F4369BFF4A6}" dt="2022-08-14T22:25:44.624" v="2141" actId="1076"/>
          <ac:picMkLst>
            <pc:docMk/>
            <pc:sldMk cId="3653280137" sldId="272"/>
            <ac:picMk id="3" creationId="{73DEC5CE-4744-EC9C-B38D-9573DBF6D9AF}"/>
          </ac:picMkLst>
        </pc:picChg>
        <pc:picChg chg="add del mod">
          <ac:chgData name="Jason Gionfriddo" userId="b978f606b87c5418" providerId="LiveId" clId="{670C2192-ED95-4B27-B2A0-8F4369BFF4A6}" dt="2022-08-15T03:33:37.650" v="5879"/>
          <ac:picMkLst>
            <pc:docMk/>
            <pc:sldMk cId="3653280137" sldId="272"/>
            <ac:picMk id="4" creationId="{92A223A8-3BA8-43A5-70D8-2B79851680C9}"/>
          </ac:picMkLst>
        </pc:picChg>
        <pc:picChg chg="add del mod">
          <ac:chgData name="Jason Gionfriddo" userId="b978f606b87c5418" providerId="LiveId" clId="{670C2192-ED95-4B27-B2A0-8F4369BFF4A6}" dt="2022-08-15T03:34:09.483" v="5881"/>
          <ac:picMkLst>
            <pc:docMk/>
            <pc:sldMk cId="3653280137" sldId="272"/>
            <ac:picMk id="5" creationId="{1093BE4F-60B0-394B-622D-11CC6D5FFD25}"/>
          </ac:picMkLst>
        </pc:picChg>
        <pc:picChg chg="add del mod">
          <ac:chgData name="Jason Gionfriddo" userId="b978f606b87c5418" providerId="LiveId" clId="{670C2192-ED95-4B27-B2A0-8F4369BFF4A6}" dt="2022-08-15T03:35:06.989" v="5883"/>
          <ac:picMkLst>
            <pc:docMk/>
            <pc:sldMk cId="3653280137" sldId="272"/>
            <ac:picMk id="6" creationId="{4CAC08C3-21D6-E104-78C3-9D5EFA3ED61D}"/>
          </ac:picMkLst>
        </pc:picChg>
        <pc:picChg chg="add mod">
          <ac:chgData name="Jason Gionfriddo" userId="b978f606b87c5418" providerId="LiveId" clId="{670C2192-ED95-4B27-B2A0-8F4369BFF4A6}" dt="2022-08-15T03:35:23.227" v="5884"/>
          <ac:picMkLst>
            <pc:docMk/>
            <pc:sldMk cId="3653280137" sldId="272"/>
            <ac:picMk id="7" creationId="{0CBE6C9D-FFED-F9D7-4DB7-15BFC6E0F31A}"/>
          </ac:picMkLst>
        </pc:picChg>
      </pc:sldChg>
      <pc:sldChg chg="addSp delSp modSp add mod">
        <pc:chgData name="Jason Gionfriddo" userId="b978f606b87c5418" providerId="LiveId" clId="{670C2192-ED95-4B27-B2A0-8F4369BFF4A6}" dt="2022-08-15T03:36:43.087" v="5886"/>
        <pc:sldMkLst>
          <pc:docMk/>
          <pc:sldMk cId="594290932" sldId="273"/>
        </pc:sldMkLst>
        <pc:spChg chg="mod">
          <ac:chgData name="Jason Gionfriddo" userId="b978f606b87c5418" providerId="LiveId" clId="{670C2192-ED95-4B27-B2A0-8F4369BFF4A6}" dt="2022-08-15T00:32:23.863" v="2381" actId="20577"/>
          <ac:spMkLst>
            <pc:docMk/>
            <pc:sldMk cId="594290932" sldId="273"/>
            <ac:spMk id="195" creationId="{00000000-0000-0000-0000-000000000000}"/>
          </ac:spMkLst>
        </pc:spChg>
        <pc:picChg chg="del">
          <ac:chgData name="Jason Gionfriddo" userId="b978f606b87c5418" providerId="LiveId" clId="{670C2192-ED95-4B27-B2A0-8F4369BFF4A6}" dt="2022-08-14T22:43:39.500" v="2320" actId="478"/>
          <ac:picMkLst>
            <pc:docMk/>
            <pc:sldMk cId="594290932" sldId="273"/>
            <ac:picMk id="3" creationId="{5BA0760F-EFC1-C404-6AAF-D18395761209}"/>
          </ac:picMkLst>
        </pc:picChg>
        <pc:picChg chg="add mod">
          <ac:chgData name="Jason Gionfriddo" userId="b978f606b87c5418" providerId="LiveId" clId="{670C2192-ED95-4B27-B2A0-8F4369BFF4A6}" dt="2022-08-14T22:44:19.521" v="2322" actId="1076"/>
          <ac:picMkLst>
            <pc:docMk/>
            <pc:sldMk cId="594290932" sldId="273"/>
            <ac:picMk id="4" creationId="{53DA2CBA-7765-85C7-26CF-A93E8449DD18}"/>
          </ac:picMkLst>
        </pc:picChg>
        <pc:picChg chg="add mod">
          <ac:chgData name="Jason Gionfriddo" userId="b978f606b87c5418" providerId="LiveId" clId="{670C2192-ED95-4B27-B2A0-8F4369BFF4A6}" dt="2022-08-15T03:36:43.087" v="5886"/>
          <ac:picMkLst>
            <pc:docMk/>
            <pc:sldMk cId="594290932" sldId="273"/>
            <ac:picMk id="5" creationId="{6873F05A-BD1C-DF4E-6046-971D39D0CE13}"/>
          </ac:picMkLst>
        </pc:pic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8663850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34987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6006239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err="1"/>
              <a:t>DevSecOps</a:t>
            </a:r>
            <a:r>
              <a:rPr lang="en-US" dirty="0"/>
              <a:t> incorporates a security first mindset into SDLC as opposed to typical </a:t>
            </a:r>
            <a:r>
              <a:rPr lang="en-US" dirty="0" err="1"/>
              <a:t>devops</a:t>
            </a:r>
            <a:r>
              <a:rPr lang="en-US" dirty="0"/>
              <a:t> where infosec often comes at the end. </a:t>
            </a:r>
            <a:r>
              <a:rPr lang="en-US" dirty="0" err="1"/>
              <a:t>DevSecOps</a:t>
            </a:r>
            <a:r>
              <a:rPr lang="en-US" dirty="0"/>
              <a:t> take Continuous Integration/Continuous Deployment and includes security checks at every phase. The phases include Plan, Code, Test, Release, and deploy. In the planning phase, the how, where, and </a:t>
            </a:r>
            <a:r>
              <a:rPr lang="en-US" dirty="0" err="1"/>
              <a:t>whens</a:t>
            </a:r>
            <a:r>
              <a:rPr lang="en-US" dirty="0"/>
              <a:t> of testing will be determined. These tools will start to come into effect for the code, build, test, and release phases.</a:t>
            </a: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Ashley Madison example.  Security measures can be added to the CI/CD pipeline, as discussed above. Each time a developer builds a code, he runs a CI/CD pipeline tool that does all the necessary processes, i.e., pushing code to a shared repository and sending notifications to other team members.</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b="1" dirty="0"/>
              <a:t>Plan</a:t>
            </a:r>
            <a:r>
              <a:rPr lang="en-US" dirty="0"/>
              <a:t> In the planning phase, execute security analysis and create a plan to determine scenarios for how, where, and when testing will be done.</a:t>
            </a:r>
          </a:p>
          <a:p>
            <a:pPr marL="0" lvl="0" indent="0" algn="l" rtl="0">
              <a:lnSpc>
                <a:spcPct val="100000"/>
              </a:lnSpc>
              <a:spcBef>
                <a:spcPts val="0"/>
              </a:spcBef>
              <a:spcAft>
                <a:spcPts val="0"/>
              </a:spcAft>
              <a:buSzPts val="1100"/>
              <a:buNone/>
            </a:pPr>
            <a:r>
              <a:rPr lang="en-US" b="1" dirty="0"/>
              <a:t>Code</a:t>
            </a:r>
            <a:r>
              <a:rPr lang="en-US" dirty="0"/>
              <a:t>  Deploy and use linting tools and Git controls to secure passwords and API Keys.</a:t>
            </a:r>
          </a:p>
          <a:p>
            <a:pPr marL="0" lvl="0" indent="0" algn="l" rtl="0">
              <a:lnSpc>
                <a:spcPct val="100000"/>
              </a:lnSpc>
              <a:spcBef>
                <a:spcPts val="0"/>
              </a:spcBef>
              <a:spcAft>
                <a:spcPts val="0"/>
              </a:spcAft>
              <a:buSzPts val="1100"/>
              <a:buNone/>
            </a:pPr>
            <a:r>
              <a:rPr lang="en-US" b="1" dirty="0"/>
              <a:t>Build</a:t>
            </a:r>
            <a:r>
              <a:rPr lang="en-US" dirty="0"/>
              <a:t>  Use of Static application testing (SAST) tools to track down flaws in code before deploying it on production. These tools are specific to programming languages.</a:t>
            </a:r>
          </a:p>
          <a:p>
            <a:pPr marL="0" lvl="0" indent="0" algn="l" rtl="0">
              <a:lnSpc>
                <a:spcPct val="100000"/>
              </a:lnSpc>
              <a:spcBef>
                <a:spcPts val="0"/>
              </a:spcBef>
              <a:spcAft>
                <a:spcPts val="0"/>
              </a:spcAft>
              <a:buSzPts val="1100"/>
              <a:buNone/>
            </a:pPr>
            <a:r>
              <a:rPr lang="en-US" b="1" dirty="0"/>
              <a:t>Test</a:t>
            </a:r>
            <a:r>
              <a:rPr lang="en-US" dirty="0"/>
              <a:t> While testing your application, The dynamic application security testing (DAST) tools are used to detect errors associated with user authentication, authorization, SQL injection, and API-related endpoints.</a:t>
            </a:r>
          </a:p>
          <a:p>
            <a:pPr marL="0" lvl="0" indent="0" algn="l" rtl="0">
              <a:lnSpc>
                <a:spcPct val="100000"/>
              </a:lnSpc>
              <a:spcBef>
                <a:spcPts val="0"/>
              </a:spcBef>
              <a:spcAft>
                <a:spcPts val="0"/>
              </a:spcAft>
              <a:buSzPts val="1100"/>
              <a:buNone/>
            </a:pPr>
            <a:r>
              <a:rPr lang="en-US" b="1" dirty="0"/>
              <a:t>Release</a:t>
            </a:r>
            <a:r>
              <a:rPr lang="en-US" dirty="0"/>
              <a:t> The security analysis tools are used to perform vulnerability scanning and penetration testing. These tools should be used just before releasing the application.</a:t>
            </a:r>
          </a:p>
          <a:p>
            <a:pPr marL="0" lvl="0" indent="0" algn="l" rtl="0">
              <a:lnSpc>
                <a:spcPct val="100000"/>
              </a:lnSpc>
              <a:spcBef>
                <a:spcPts val="0"/>
              </a:spcBef>
              <a:spcAft>
                <a:spcPts val="0"/>
              </a:spcAft>
              <a:buSzPts val="1100"/>
              <a:buNone/>
            </a:pPr>
            <a:r>
              <a:rPr lang="en-US" b="1" dirty="0"/>
              <a:t>Deploy</a:t>
            </a:r>
            <a:r>
              <a:rPr lang="en-US" dirty="0"/>
              <a:t> After completing the above test in runtime, send a secure infra or build to production for final deployment.</a:t>
            </a: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Defense in Depth has many layers, but how many is determined by the amount of time and resources can be dedicated to not only implementing the layers but also updating and maintaining those layers to ensure optimal functionality.  Green Pace Secure Development Policy will focus primarily on coding and testing standards in the app security and endpoint security layers.</a:t>
            </a:r>
          </a:p>
          <a:p>
            <a:pPr marL="0" lvl="0" indent="0" algn="l" rtl="0">
              <a:lnSpc>
                <a:spcPct val="100000"/>
              </a:lnSpc>
              <a:spcBef>
                <a:spcPts val="0"/>
              </a:spcBef>
              <a:spcAft>
                <a:spcPts val="0"/>
              </a:spcAft>
              <a:buSzPts val="1100"/>
              <a:buNone/>
            </a:pP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Likely: vulnerabilities that are either easily missed, not explicitly checked for, or the vulnerability lies in edge cases. Priority vulnerabilities are those that present immediate risk to sensitive data or critical operating functionality. Low priority vulnerabilities are still important but do not pose immediate threats to sensitive data. These may include functions that are not optimized in terms of </a:t>
            </a:r>
            <a:r>
              <a:rPr lang="en-US" dirty="0" err="1"/>
              <a:t>Big’O</a:t>
            </a:r>
            <a:r>
              <a:rPr lang="en-US" dirty="0"/>
              <a:t> notation and can be resolved when immediate threats are at a minimum. Unlikely vulnerabilities are easily identified, for example logic flaws written by jr. </a:t>
            </a:r>
            <a:r>
              <a:rPr lang="en-US" dirty="0" err="1"/>
              <a:t>devs</a:t>
            </a:r>
            <a:r>
              <a:rPr lang="en-US" dirty="0"/>
              <a:t>. </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ten </a:t>
            </a:r>
            <a:r>
              <a:rPr lang="en-US" dirty="0" err="1"/>
              <a:t>pricipals</a:t>
            </a:r>
            <a:r>
              <a:rPr lang="en-US" dirty="0"/>
              <a:t> that are listed here are defined and talked about in further detail in the policy.  For now, you should be aware that they have been hand picked to minimize threats to our data and operations.</a:t>
            </a: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security policy also goes into these coding standards in great detail. They have been well defined with examples of acceptable practices, unacceptable practices, related policy references and tolls to help abide by these standards.</a:t>
            </a: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gn="l" rtl="0" fontAlgn="t">
              <a:spcBef>
                <a:spcPts val="0"/>
              </a:spcBef>
              <a:spcAft>
                <a:spcPts val="0"/>
              </a:spcAft>
              <a:buNone/>
            </a:pPr>
            <a:r>
              <a:rPr lang="en-US" sz="1800" b="0" i="0" u="none" strike="noStrike" dirty="0">
                <a:solidFill>
                  <a:srgbClr val="FFFFFF"/>
                </a:solidFill>
                <a:effectLst/>
                <a:latin typeface="Calibri" panose="020F0502020204030204" pitchFamily="34" charset="0"/>
                <a:ea typeface="Calibri" panose="020F0502020204030204" pitchFamily="34" charset="0"/>
                <a:cs typeface="Arial" panose="020B0604020202020204" pitchFamily="34" charset="0"/>
              </a:rPr>
              <a:t>Encryption at rest</a:t>
            </a:r>
            <a:endParaRPr lang="en-US" sz="1800" b="0" i="0" u="none" strike="noStrike" dirty="0">
              <a:effectLst/>
              <a:latin typeface="Arial" panose="020B0604020202020204" pitchFamily="34" charset="0"/>
            </a:endParaRPr>
          </a:p>
          <a:p>
            <a:pPr marL="0" marR="0" algn="l" rtl="0" fontAlgn="t">
              <a:spcBef>
                <a:spcPts val="0"/>
              </a:spcBef>
              <a:spcAft>
                <a:spcPts val="0"/>
              </a:spcAft>
            </a:pPr>
            <a:r>
              <a:rPr lang="en-US" sz="1800" b="0" i="0" u="none" strike="noStrike" dirty="0">
                <a:solidFill>
                  <a:srgbClr val="FFFFFF"/>
                </a:solidFill>
                <a:effectLst/>
                <a:latin typeface="Arial" panose="020B0604020202020204" pitchFamily="34" charset="0"/>
                <a:ea typeface="Arial" panose="020B0604020202020204" pitchFamily="34" charset="0"/>
                <a:cs typeface="Arial" panose="020B0604020202020204" pitchFamily="34" charset="0"/>
              </a:rPr>
              <a:t>Sensitive data such as but not limited to account numbers, card numbers, passwords, and all other information that must conform to regulatory restrictions will be hashed before storage with a minimum of 4 iterations by the hashing program. This should add a sufficient amount of protection of sensitive data in the event of a breach of system security</a:t>
            </a:r>
            <a:endParaRPr lang="en-US" sz="1800" b="0" i="0" u="none" strike="noStrike" dirty="0">
              <a:effectLst/>
              <a:latin typeface="Arial" panose="020B0604020202020204" pitchFamily="34" charset="0"/>
            </a:endParaRPr>
          </a:p>
          <a:p>
            <a:pPr marL="0" marR="0" indent="0" algn="l" rtl="0" fontAlgn="t">
              <a:spcBef>
                <a:spcPts val="0"/>
              </a:spcBef>
              <a:spcAft>
                <a:spcPts val="0"/>
              </a:spcAft>
              <a:buNone/>
            </a:pPr>
            <a:r>
              <a:rPr lang="en-US" sz="1800" b="0" i="0" u="none" strike="noStrike" dirty="0">
                <a:solidFill>
                  <a:srgbClr val="FFFFFF"/>
                </a:solidFill>
                <a:effectLst/>
                <a:latin typeface="Arial" panose="020B0604020202020204" pitchFamily="34" charset="0"/>
                <a:ea typeface="Arial" panose="020B0604020202020204" pitchFamily="34" charset="0"/>
                <a:cs typeface="Arial" panose="020B0604020202020204" pitchFamily="34" charset="0"/>
              </a:rPr>
              <a:t>Encryption at flight</a:t>
            </a:r>
            <a:endParaRPr lang="en-US" sz="1800" b="0" i="0" u="none" strike="noStrike" dirty="0">
              <a:effectLst/>
              <a:latin typeface="Arial" panose="020B0604020202020204" pitchFamily="34" charset="0"/>
            </a:endParaRPr>
          </a:p>
          <a:p>
            <a:pPr marL="0" marR="0" algn="l" rtl="0" fontAlgn="t">
              <a:spcBef>
                <a:spcPts val="0"/>
              </a:spcBef>
              <a:spcAft>
                <a:spcPts val="0"/>
              </a:spcAft>
            </a:pPr>
            <a:r>
              <a:rPr lang="en-US" sz="1800" b="0" i="0" u="none" strike="noStrike" dirty="0">
                <a:solidFill>
                  <a:srgbClr val="FFFFFF"/>
                </a:solidFill>
                <a:effectLst/>
                <a:latin typeface="Arial" panose="020B0604020202020204" pitchFamily="34" charset="0"/>
                <a:ea typeface="Arial" panose="020B0604020202020204" pitchFamily="34" charset="0"/>
                <a:cs typeface="Arial" panose="020B0604020202020204" pitchFamily="34" charset="0"/>
              </a:rPr>
              <a:t>When data that fits requirements mentioned in the encryption at rest section will be encrypted using TLS protocol. This will help protect sensitive data as it is being transferred and may be susceptible to hacking attacks</a:t>
            </a:r>
            <a:endParaRPr lang="en-US" sz="1800" b="0" i="0" u="none" strike="noStrike" dirty="0">
              <a:effectLst/>
              <a:latin typeface="Arial" panose="020B0604020202020204" pitchFamily="34" charset="0"/>
            </a:endParaRPr>
          </a:p>
          <a:p>
            <a:pPr marL="0" marR="0" indent="0" algn="l" rtl="0" fontAlgn="t">
              <a:spcBef>
                <a:spcPts val="0"/>
              </a:spcBef>
              <a:spcAft>
                <a:spcPts val="0"/>
              </a:spcAft>
              <a:buNone/>
            </a:pPr>
            <a:r>
              <a:rPr lang="en-US" sz="1800" b="0" i="0" u="none" strike="noStrike" dirty="0">
                <a:solidFill>
                  <a:srgbClr val="FFFFFF"/>
                </a:solidFill>
                <a:effectLst/>
                <a:latin typeface="Arial" panose="020B0604020202020204" pitchFamily="34" charset="0"/>
                <a:ea typeface="Arial" panose="020B0604020202020204" pitchFamily="34" charset="0"/>
                <a:cs typeface="Arial" panose="020B0604020202020204" pitchFamily="34" charset="0"/>
              </a:rPr>
              <a:t>Encryption in use</a:t>
            </a:r>
            <a:endParaRPr lang="en-US" sz="1800" b="0" i="0" u="none" strike="noStrike" dirty="0">
              <a:effectLst/>
              <a:latin typeface="Arial" panose="020B0604020202020204" pitchFamily="34" charset="0"/>
            </a:endParaRPr>
          </a:p>
          <a:p>
            <a:pPr marL="0" marR="0" algn="l" rtl="0" fontAlgn="t">
              <a:spcBef>
                <a:spcPts val="0"/>
              </a:spcBef>
              <a:spcAft>
                <a:spcPts val="0"/>
              </a:spcAft>
            </a:pPr>
            <a:r>
              <a:rPr lang="en-US" sz="1800" b="0" i="0" u="none" strike="noStrike" dirty="0">
                <a:solidFill>
                  <a:srgbClr val="FFFFFF"/>
                </a:solidFill>
                <a:effectLst/>
                <a:latin typeface="Arial" panose="020B0604020202020204" pitchFamily="34" charset="0"/>
                <a:ea typeface="Arial" panose="020B0604020202020204" pitchFamily="34" charset="0"/>
                <a:cs typeface="Arial" panose="020B0604020202020204" pitchFamily="34" charset="0"/>
              </a:rPr>
              <a:t>Encryption in use is the hardest to regulate and implement. The least amount of data necessary to perform business actions should be requested and viewable by those dealing with data, whether it be creating, reading, updating, or deleting data.</a:t>
            </a:r>
            <a:endParaRPr lang="en-US" sz="1800" b="0" i="0" u="none" strike="noStrike" dirty="0">
              <a:effectLst/>
              <a:latin typeface="Arial" panose="020B0604020202020204" pitchFamily="34" charset="0"/>
            </a:endParaRPr>
          </a:p>
          <a:p>
            <a:pPr marL="0" lvl="0" indent="0" algn="l" rtl="0">
              <a:lnSpc>
                <a:spcPct val="100000"/>
              </a:lnSpc>
              <a:spcBef>
                <a:spcPts val="0"/>
              </a:spcBef>
              <a:spcAft>
                <a:spcPts val="0"/>
              </a:spcAft>
              <a:buSzPts val="1100"/>
              <a:buNone/>
            </a:pP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58040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8.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1.m4a"/><Relationship Id="rId7" Type="http://schemas.openxmlformats.org/officeDocument/2006/relationships/image" Target="../media/image9.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10.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3.m4a"/><Relationship Id="rId7" Type="http://schemas.openxmlformats.org/officeDocument/2006/relationships/image" Target="../media/image3.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11.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19.xml"/><Relationship Id="rId6" Type="http://schemas.openxmlformats.org/officeDocument/2006/relationships/hyperlink" Target="https://www.cprogramming.com/tutorial/xor.html" TargetMode="External"/><Relationship Id="rId5" Type="http://schemas.openxmlformats.org/officeDocument/2006/relationships/hyperlink" Target="https://www.xenonstack.com/insights/guide-devsecops-pipeline" TargetMode="External"/><Relationship Id="rId4" Type="http://schemas.openxmlformats.org/officeDocument/2006/relationships/hyperlink" Target="https://wiki.sei.cmu.edu/confluence/pages/viewpage.action?pageId=88046682"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7.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Jason Gionfriddo</a:t>
            </a: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6" name="Audio 5">
            <a:hlinkClick r:id="" action="ppaction://media"/>
            <a:extLst>
              <a:ext uri="{FF2B5EF4-FFF2-40B4-BE49-F238E27FC236}">
                <a16:creationId xmlns:a16="http://schemas.microsoft.com/office/drawing/2014/main" id="{E0737D56-E784-C6C1-264E-BC5654813E9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9065"/>
    </mc:Choice>
    <mc:Fallback xmlns="">
      <p:transition spd="slow" advTm="9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5852160" y="764373"/>
            <a:ext cx="5654040" cy="1293028"/>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Capacity should be greater or equal to size of collection</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73DEC5CE-4744-EC9C-B38D-9573DBF6D9AF}"/>
              </a:ext>
            </a:extLst>
          </p:cNvPr>
          <p:cNvPicPr>
            <a:picLocks noChangeAspect="1"/>
          </p:cNvPicPr>
          <p:nvPr/>
        </p:nvPicPr>
        <p:blipFill>
          <a:blip r:embed="rId7"/>
          <a:stretch>
            <a:fillRect/>
          </a:stretch>
        </p:blipFill>
        <p:spPr>
          <a:xfrm>
            <a:off x="837466" y="2057401"/>
            <a:ext cx="5258534" cy="3572374"/>
          </a:xfrm>
          <a:prstGeom prst="rect">
            <a:avLst/>
          </a:prstGeom>
        </p:spPr>
      </p:pic>
      <p:pic>
        <p:nvPicPr>
          <p:cNvPr id="7" name="Audio 6">
            <a:hlinkClick r:id="" action="ppaction://media"/>
            <a:extLst>
              <a:ext uri="{FF2B5EF4-FFF2-40B4-BE49-F238E27FC236}">
                <a16:creationId xmlns:a16="http://schemas.microsoft.com/office/drawing/2014/main" id="{0CBE6C9D-FFED-F9D7-4DB7-15BFC6E0F31A}"/>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653280137"/>
      </p:ext>
    </p:extLst>
  </p:cSld>
  <p:clrMapOvr>
    <a:masterClrMapping/>
  </p:clrMapOvr>
  <mc:AlternateContent xmlns:mc="http://schemas.openxmlformats.org/markup-compatibility/2006" xmlns:p14="http://schemas.microsoft.com/office/powerpoint/2010/main">
    <mc:Choice Requires="p14">
      <p:transition spd="slow" p14:dur="2000" advTm="13059"/>
    </mc:Choice>
    <mc:Fallback xmlns="">
      <p:transition spd="slow" advTm="130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6096000" y="764373"/>
            <a:ext cx="5410200" cy="1293028"/>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Can add to an empty vector</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5BA0760F-EFC1-C404-6AAF-D18395761209}"/>
              </a:ext>
            </a:extLst>
          </p:cNvPr>
          <p:cNvPicPr>
            <a:picLocks noChangeAspect="1"/>
          </p:cNvPicPr>
          <p:nvPr/>
        </p:nvPicPr>
        <p:blipFill>
          <a:blip r:embed="rId7"/>
          <a:stretch>
            <a:fillRect/>
          </a:stretch>
        </p:blipFill>
        <p:spPr>
          <a:xfrm>
            <a:off x="747372" y="2598854"/>
            <a:ext cx="5348628" cy="2201745"/>
          </a:xfrm>
          <a:prstGeom prst="rect">
            <a:avLst/>
          </a:prstGeom>
        </p:spPr>
      </p:pic>
      <p:pic>
        <p:nvPicPr>
          <p:cNvPr id="6" name="Audio 5">
            <a:hlinkClick r:id="" action="ppaction://media"/>
            <a:extLst>
              <a:ext uri="{FF2B5EF4-FFF2-40B4-BE49-F238E27FC236}">
                <a16:creationId xmlns:a16="http://schemas.microsoft.com/office/drawing/2014/main" id="{305B53F8-AFAD-CA9A-7CF0-8312C4D664A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012392741"/>
      </p:ext>
    </p:extLst>
  </p:cSld>
  <p:clrMapOvr>
    <a:masterClrMapping/>
  </p:clrMapOvr>
  <mc:AlternateContent xmlns:mc="http://schemas.openxmlformats.org/markup-compatibility/2006" xmlns:p14="http://schemas.microsoft.com/office/powerpoint/2010/main">
    <mc:Choice Requires="p14">
      <p:transition spd="slow" p14:dur="2000" advTm="9574"/>
    </mc:Choice>
    <mc:Fallback xmlns="">
      <p:transition spd="slow" advTm="95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6096000" y="764373"/>
            <a:ext cx="5410200" cy="1293028"/>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Test Suite </a:t>
            </a:r>
            <a:br>
              <a:rPr lang="en-US" dirty="0"/>
            </a:br>
            <a:r>
              <a:rPr lang="en-US" dirty="0"/>
              <a:t>example </a:t>
            </a:r>
            <a:br>
              <a:rPr lang="en-US" dirty="0"/>
            </a:br>
            <a:r>
              <a:rPr lang="en-US" dirty="0"/>
              <a:t>output</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Picture 3">
            <a:extLst>
              <a:ext uri="{FF2B5EF4-FFF2-40B4-BE49-F238E27FC236}">
                <a16:creationId xmlns:a16="http://schemas.microsoft.com/office/drawing/2014/main" id="{53DA2CBA-7765-85C7-26CF-A93E8449DD18}"/>
              </a:ext>
            </a:extLst>
          </p:cNvPr>
          <p:cNvPicPr>
            <a:picLocks noChangeAspect="1"/>
          </p:cNvPicPr>
          <p:nvPr/>
        </p:nvPicPr>
        <p:blipFill>
          <a:blip r:embed="rId7"/>
          <a:stretch>
            <a:fillRect/>
          </a:stretch>
        </p:blipFill>
        <p:spPr>
          <a:xfrm>
            <a:off x="221325" y="464193"/>
            <a:ext cx="6525536" cy="6258798"/>
          </a:xfrm>
          <a:prstGeom prst="rect">
            <a:avLst/>
          </a:prstGeom>
        </p:spPr>
      </p:pic>
      <p:pic>
        <p:nvPicPr>
          <p:cNvPr id="5" name="Audio 4">
            <a:hlinkClick r:id="" action="ppaction://media"/>
            <a:extLst>
              <a:ext uri="{FF2B5EF4-FFF2-40B4-BE49-F238E27FC236}">
                <a16:creationId xmlns:a16="http://schemas.microsoft.com/office/drawing/2014/main" id="{6873F05A-BD1C-DF4E-6046-971D39D0CE13}"/>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594290932"/>
      </p:ext>
    </p:extLst>
  </p:cSld>
  <p:clrMapOvr>
    <a:masterClrMapping/>
  </p:clrMapOvr>
  <mc:AlternateContent xmlns:mc="http://schemas.openxmlformats.org/markup-compatibility/2006" xmlns:p14="http://schemas.microsoft.com/office/powerpoint/2010/main">
    <mc:Choice Requires="p14">
      <p:transition spd="slow" p14:dur="2000" advTm="15902"/>
    </mc:Choice>
    <mc:Fallback xmlns="">
      <p:transition spd="slow" advTm="159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tretch/>
        </p:blipFill>
        <p:spPr>
          <a:xfrm>
            <a:off x="2113076" y="2193925"/>
            <a:ext cx="7965847" cy="4024313"/>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05532802-2BC3-7A61-1209-03CDBA2A8727}"/>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0072"/>
    </mc:Choice>
    <mc:Fallback xmlns="">
      <p:transition spd="slow" advTm="200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685800" lvl="1" indent="-228600" algn="l" rtl="0">
              <a:lnSpc>
                <a:spcPct val="200000"/>
              </a:lnSpc>
              <a:spcBef>
                <a:spcPts val="0"/>
              </a:spcBef>
              <a:spcAft>
                <a:spcPts val="0"/>
              </a:spcAft>
              <a:buClr>
                <a:schemeClr val="lt1"/>
              </a:buClr>
              <a:buSzPts val="2000"/>
              <a:buChar char="•"/>
            </a:pPr>
            <a:r>
              <a:rPr lang="en-US" dirty="0"/>
              <a:t>Compass/Rose</a:t>
            </a:r>
            <a:endParaRPr sz="1600" dirty="0"/>
          </a:p>
          <a:p>
            <a:pPr marL="685800" lvl="1" indent="-228600" algn="l" rtl="0">
              <a:lnSpc>
                <a:spcPct val="200000"/>
              </a:lnSpc>
              <a:spcBef>
                <a:spcPts val="500"/>
              </a:spcBef>
              <a:spcAft>
                <a:spcPts val="0"/>
              </a:spcAft>
              <a:buClr>
                <a:schemeClr val="lt1"/>
              </a:buClr>
              <a:buSzPts val="2000"/>
              <a:buChar char="•"/>
            </a:pPr>
            <a:r>
              <a:rPr lang="en-US" dirty="0" err="1"/>
              <a:t>CodeSonar</a:t>
            </a:r>
            <a:endParaRPr lang="en-US" dirty="0"/>
          </a:p>
          <a:p>
            <a:pPr marL="685800" lvl="1" indent="-228600" algn="l" rtl="0">
              <a:lnSpc>
                <a:spcPct val="200000"/>
              </a:lnSpc>
              <a:spcBef>
                <a:spcPts val="500"/>
              </a:spcBef>
              <a:spcAft>
                <a:spcPts val="0"/>
              </a:spcAft>
              <a:buClr>
                <a:schemeClr val="lt1"/>
              </a:buClr>
              <a:buSzPts val="2000"/>
              <a:buChar char="•"/>
            </a:pPr>
            <a:r>
              <a:rPr lang="en-US" sz="1600" dirty="0" err="1"/>
              <a:t>Polyspace</a:t>
            </a:r>
            <a:r>
              <a:rPr lang="en-US" sz="1600" dirty="0"/>
              <a:t> Bug Finder</a:t>
            </a:r>
          </a:p>
          <a:p>
            <a:pPr marL="685800" lvl="1" indent="-228600" algn="l" rtl="0">
              <a:lnSpc>
                <a:spcPct val="200000"/>
              </a:lnSpc>
              <a:spcBef>
                <a:spcPts val="500"/>
              </a:spcBef>
              <a:spcAft>
                <a:spcPts val="0"/>
              </a:spcAft>
              <a:buClr>
                <a:schemeClr val="lt1"/>
              </a:buClr>
              <a:buSzPts val="2000"/>
              <a:buChar char="•"/>
            </a:pPr>
            <a:r>
              <a:rPr lang="en-US" sz="1600" dirty="0" err="1"/>
              <a:t>Parasoft</a:t>
            </a:r>
            <a:r>
              <a:rPr lang="en-US" sz="1600" dirty="0"/>
              <a:t> C/C++ test</a:t>
            </a:r>
          </a:p>
          <a:p>
            <a:pPr marL="685800" lvl="1" indent="-228600" algn="l" rtl="0">
              <a:lnSpc>
                <a:spcPct val="200000"/>
              </a:lnSpc>
              <a:spcBef>
                <a:spcPts val="500"/>
              </a:spcBef>
              <a:spcAft>
                <a:spcPts val="0"/>
              </a:spcAft>
              <a:buClr>
                <a:schemeClr val="lt1"/>
              </a:buClr>
              <a:buSzPts val="2000"/>
              <a:buChar char="•"/>
            </a:pPr>
            <a:r>
              <a:rPr lang="en-US" sz="1600" dirty="0"/>
              <a:t>PC-line Plus</a:t>
            </a:r>
            <a:endParaRPr sz="16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6BB8E74-3E3C-AB9D-40F2-E141325D818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4594"/>
    </mc:Choice>
    <mc:Fallback xmlns="">
      <p:transition spd="slow" advTm="145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r>
              <a:rPr lang="en-US" dirty="0"/>
              <a:t>Risks:</a:t>
            </a:r>
          </a:p>
          <a:p>
            <a:pPr marL="342900">
              <a:lnSpc>
                <a:spcPct val="150000"/>
              </a:lnSpc>
              <a:spcBef>
                <a:spcPts val="0"/>
              </a:spcBef>
              <a:buSzPts val="2000"/>
            </a:pPr>
            <a:r>
              <a:rPr lang="en-US" dirty="0"/>
              <a:t>Security breaches</a:t>
            </a:r>
          </a:p>
          <a:p>
            <a:pPr marL="342900">
              <a:lnSpc>
                <a:spcPct val="150000"/>
              </a:lnSpc>
              <a:spcBef>
                <a:spcPts val="0"/>
              </a:spcBef>
              <a:buSzPts val="2000"/>
            </a:pPr>
            <a:r>
              <a:rPr lang="en-US" dirty="0"/>
              <a:t>Vulnerabilities discovered last minute</a:t>
            </a:r>
          </a:p>
          <a:p>
            <a:pPr marL="342900">
              <a:lnSpc>
                <a:spcPct val="150000"/>
              </a:lnSpc>
              <a:spcBef>
                <a:spcPts val="0"/>
              </a:spcBef>
              <a:buSzPts val="2000"/>
            </a:pPr>
            <a:r>
              <a:rPr lang="en-US" dirty="0"/>
              <a:t>Loss of millions in lawsuits</a:t>
            </a:r>
          </a:p>
          <a:p>
            <a:pPr marL="342900">
              <a:spcBef>
                <a:spcPts val="0"/>
              </a:spcBef>
              <a:buSzPts val="2000"/>
            </a:pPr>
            <a:endParaRPr lang="en-US" dirty="0"/>
          </a:p>
          <a:p>
            <a:pPr marL="0" indent="0">
              <a:spcBef>
                <a:spcPts val="0"/>
              </a:spcBef>
              <a:buSzPts val="2000"/>
              <a:buNone/>
            </a:pPr>
            <a:r>
              <a:rPr lang="en-US" dirty="0"/>
              <a:t>Benefits:</a:t>
            </a:r>
          </a:p>
          <a:p>
            <a:pPr marL="342900">
              <a:lnSpc>
                <a:spcPct val="150000"/>
              </a:lnSpc>
              <a:spcBef>
                <a:spcPts val="0"/>
              </a:spcBef>
              <a:buSzPts val="2000"/>
            </a:pPr>
            <a:r>
              <a:rPr lang="en-US" dirty="0"/>
              <a:t>Prevent consumer data leaks</a:t>
            </a:r>
          </a:p>
          <a:p>
            <a:pPr marL="342900">
              <a:lnSpc>
                <a:spcPct val="150000"/>
              </a:lnSpc>
              <a:spcBef>
                <a:spcPts val="0"/>
              </a:spcBef>
              <a:buSzPts val="2000"/>
            </a:pPr>
            <a:r>
              <a:rPr lang="en-US" dirty="0"/>
              <a:t>Catch vulnerabilities early</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7D0BA049-126E-7912-3C07-9B072F5F0B6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0571"/>
    </mc:Choice>
    <mc:Fallback xmlns="">
      <p:transition spd="slow" advTm="405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914400" lvl="2" indent="0" algn="l" rtl="0">
              <a:lnSpc>
                <a:spcPct val="90000"/>
              </a:lnSpc>
              <a:spcBef>
                <a:spcPts val="0"/>
              </a:spcBef>
              <a:spcAft>
                <a:spcPts val="0"/>
              </a:spcAft>
              <a:buClr>
                <a:schemeClr val="lt1"/>
              </a:buClr>
              <a:buSzPts val="1800"/>
              <a:buNone/>
            </a:pPr>
            <a:r>
              <a:rPr lang="en-US" sz="1400" dirty="0"/>
              <a:t>Adopt </a:t>
            </a:r>
            <a:r>
              <a:rPr lang="en-US" sz="1400" dirty="0" err="1"/>
              <a:t>DevSecOps</a:t>
            </a:r>
            <a:r>
              <a:rPr lang="en-US" sz="1400" dirty="0"/>
              <a:t> principals to:</a:t>
            </a:r>
          </a:p>
          <a:p>
            <a:pPr marL="914400" lvl="2" indent="0" algn="l" rtl="0">
              <a:lnSpc>
                <a:spcPct val="90000"/>
              </a:lnSpc>
              <a:spcBef>
                <a:spcPts val="0"/>
              </a:spcBef>
              <a:spcAft>
                <a:spcPts val="0"/>
              </a:spcAft>
              <a:buClr>
                <a:schemeClr val="lt1"/>
              </a:buClr>
              <a:buSzPts val="1800"/>
              <a:buNone/>
            </a:pPr>
            <a:endParaRPr lang="en-US" sz="1400" dirty="0"/>
          </a:p>
          <a:p>
            <a:pPr marL="1200150" lvl="2" indent="-285750" algn="l" rtl="0">
              <a:lnSpc>
                <a:spcPct val="200000"/>
              </a:lnSpc>
              <a:spcBef>
                <a:spcPts val="0"/>
              </a:spcBef>
              <a:spcAft>
                <a:spcPts val="0"/>
              </a:spcAft>
              <a:buClr>
                <a:schemeClr val="lt1"/>
              </a:buClr>
              <a:buSzPts val="1800"/>
              <a:buFont typeface="Wingdings" panose="05000000000000000000" pitchFamily="2" charset="2"/>
              <a:buChar char="ü"/>
            </a:pPr>
            <a:r>
              <a:rPr lang="en-US" sz="1400" dirty="0"/>
              <a:t>Plan</a:t>
            </a:r>
          </a:p>
          <a:p>
            <a:pPr marL="1200150" lvl="2" indent="-285750" algn="l" rtl="0">
              <a:lnSpc>
                <a:spcPct val="200000"/>
              </a:lnSpc>
              <a:spcBef>
                <a:spcPts val="0"/>
              </a:spcBef>
              <a:spcAft>
                <a:spcPts val="0"/>
              </a:spcAft>
              <a:buClr>
                <a:schemeClr val="lt1"/>
              </a:buClr>
              <a:buSzPts val="1800"/>
              <a:buFont typeface="Wingdings" panose="05000000000000000000" pitchFamily="2" charset="2"/>
              <a:buChar char="ü"/>
            </a:pPr>
            <a:r>
              <a:rPr lang="en-US" sz="1400" dirty="0"/>
              <a:t>Code</a:t>
            </a:r>
          </a:p>
          <a:p>
            <a:pPr marL="1200150" lvl="2" indent="-285750" algn="l" rtl="0">
              <a:lnSpc>
                <a:spcPct val="200000"/>
              </a:lnSpc>
              <a:spcBef>
                <a:spcPts val="0"/>
              </a:spcBef>
              <a:spcAft>
                <a:spcPts val="0"/>
              </a:spcAft>
              <a:buClr>
                <a:schemeClr val="lt1"/>
              </a:buClr>
              <a:buSzPts val="1800"/>
              <a:buFont typeface="Wingdings" panose="05000000000000000000" pitchFamily="2" charset="2"/>
              <a:buChar char="ü"/>
            </a:pPr>
            <a:r>
              <a:rPr lang="en-US" sz="1400" dirty="0"/>
              <a:t>Build</a:t>
            </a:r>
          </a:p>
          <a:p>
            <a:pPr marL="1200150" lvl="2" indent="-285750" algn="l" rtl="0">
              <a:lnSpc>
                <a:spcPct val="200000"/>
              </a:lnSpc>
              <a:spcBef>
                <a:spcPts val="0"/>
              </a:spcBef>
              <a:spcAft>
                <a:spcPts val="0"/>
              </a:spcAft>
              <a:buClr>
                <a:schemeClr val="lt1"/>
              </a:buClr>
              <a:buSzPts val="1800"/>
              <a:buFont typeface="Wingdings" panose="05000000000000000000" pitchFamily="2" charset="2"/>
              <a:buChar char="ü"/>
            </a:pPr>
            <a:r>
              <a:rPr lang="en-US" sz="1400" dirty="0"/>
              <a:t>Test</a:t>
            </a:r>
          </a:p>
          <a:p>
            <a:pPr marL="1200150" lvl="2" indent="-285750" algn="l" rtl="0">
              <a:lnSpc>
                <a:spcPct val="200000"/>
              </a:lnSpc>
              <a:spcBef>
                <a:spcPts val="0"/>
              </a:spcBef>
              <a:spcAft>
                <a:spcPts val="0"/>
              </a:spcAft>
              <a:buClr>
                <a:schemeClr val="lt1"/>
              </a:buClr>
              <a:buSzPts val="1800"/>
              <a:buFont typeface="Wingdings" panose="05000000000000000000" pitchFamily="2" charset="2"/>
              <a:buChar char="ü"/>
            </a:pPr>
            <a:r>
              <a:rPr lang="en-US" sz="1400" dirty="0"/>
              <a:t>Release</a:t>
            </a:r>
          </a:p>
          <a:p>
            <a:pPr marL="1200150" lvl="2" indent="-285750" algn="l" rtl="0">
              <a:lnSpc>
                <a:spcPct val="200000"/>
              </a:lnSpc>
              <a:spcBef>
                <a:spcPts val="0"/>
              </a:spcBef>
              <a:spcAft>
                <a:spcPts val="0"/>
              </a:spcAft>
              <a:buClr>
                <a:schemeClr val="lt1"/>
              </a:buClr>
              <a:buSzPts val="1800"/>
              <a:buFont typeface="Wingdings" panose="05000000000000000000" pitchFamily="2" charset="2"/>
              <a:buChar char="ü"/>
            </a:pPr>
            <a:r>
              <a:rPr lang="en-US" sz="1400" dirty="0"/>
              <a:t>Deploy</a:t>
            </a:r>
          </a:p>
          <a:p>
            <a:pPr marL="1200150" lvl="2" indent="-285750" algn="l" rtl="0">
              <a:lnSpc>
                <a:spcPct val="90000"/>
              </a:lnSpc>
              <a:spcBef>
                <a:spcPts val="0"/>
              </a:spcBef>
              <a:spcAft>
                <a:spcPts val="0"/>
              </a:spcAft>
              <a:buClr>
                <a:schemeClr val="lt1"/>
              </a:buClr>
              <a:buSzPts val="1800"/>
              <a:buFont typeface="Wingdings" panose="05000000000000000000" pitchFamily="2" charset="2"/>
              <a:buChar char="v"/>
            </a:pP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447DE1D7-4F00-DA07-CD1D-D79A791F8AF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73849"/>
    </mc:Choice>
    <mc:Fallback xmlns="">
      <p:transition spd="slow" advTm="738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285750" indent="-285750">
              <a:lnSpc>
                <a:spcPct val="200000"/>
              </a:lnSpc>
              <a:spcBef>
                <a:spcPts val="0"/>
              </a:spcBef>
              <a:buSzPts val="2200"/>
            </a:pPr>
            <a:r>
              <a:rPr lang="en-US" sz="1800" dirty="0"/>
              <a:t>Stick to the identified tools</a:t>
            </a:r>
          </a:p>
          <a:p>
            <a:pPr marL="285750" indent="-285750">
              <a:lnSpc>
                <a:spcPct val="200000"/>
              </a:lnSpc>
              <a:spcBef>
                <a:spcPts val="0"/>
              </a:spcBef>
              <a:buSzPts val="2200"/>
            </a:pPr>
            <a:r>
              <a:rPr lang="en-US" sz="1800" dirty="0"/>
              <a:t>Follow the coding standards</a:t>
            </a:r>
          </a:p>
          <a:p>
            <a:pPr marL="285750" indent="-285750">
              <a:lnSpc>
                <a:spcPct val="200000"/>
              </a:lnSpc>
              <a:spcBef>
                <a:spcPts val="0"/>
              </a:spcBef>
              <a:buSzPts val="2200"/>
            </a:pPr>
            <a:r>
              <a:rPr lang="en-US" sz="1800" dirty="0"/>
              <a:t>Be diligent in the policies principals</a:t>
            </a:r>
          </a:p>
          <a:p>
            <a:pPr marL="0" indent="0">
              <a:spcBef>
                <a:spcPts val="0"/>
              </a:spcBef>
              <a:buSzPts val="2200"/>
              <a:buNone/>
            </a:pPr>
            <a:endParaRPr lang="en-US" sz="1800" dirty="0"/>
          </a:p>
          <a:p>
            <a:pPr marL="0" lvl="0" indent="0" algn="l" rtl="0">
              <a:lnSpc>
                <a:spcPct val="90000"/>
              </a:lnSpc>
              <a:spcBef>
                <a:spcPts val="0"/>
              </a:spcBef>
              <a:spcAft>
                <a:spcPts val="0"/>
              </a:spcAft>
              <a:buClr>
                <a:schemeClr val="lt1"/>
              </a:buClr>
              <a:buSzPts val="2200"/>
              <a:buNone/>
            </a:pP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FEFAE35D-68A1-2809-DEDD-027AC0B7186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4638"/>
    </mc:Choice>
    <mc:Fallback xmlns="">
      <p:transition spd="slow" advTm="146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prstGeom prst="rect">
            <a:avLst/>
          </a:prstGeom>
          <a:noFill/>
          <a:ln>
            <a:noFill/>
          </a:ln>
        </p:spPr>
        <p:txBody>
          <a:bodyPr spcFirstLastPara="1" wrap="square" lIns="91425" tIns="45700" rIns="91425" bIns="45700" anchor="t" anchorCtr="0">
            <a:normAutofit fontScale="85000" lnSpcReduction="20000"/>
          </a:bodyPr>
          <a:lstStyle/>
          <a:p>
            <a:pPr marL="0" marR="0" lvl="0" indent="0" algn="l" defTabSz="914400" rtl="0" eaLnBrk="0" fontAlgn="base" latinLnBrk="0" hangingPunct="0">
              <a:lnSpc>
                <a:spcPct val="200000"/>
              </a:lnSpc>
              <a:spcBef>
                <a:spcPct val="0"/>
              </a:spcBef>
              <a:spcAft>
                <a:spcPct val="0"/>
              </a:spcAft>
              <a:buClrTx/>
              <a:buSzTx/>
              <a:buFontTx/>
              <a:buNone/>
              <a:tabLst/>
            </a:pPr>
            <a:r>
              <a:rPr kumimoji="0" lang="en-US" altLang="en-US" sz="2400" b="0" i="0" u="none" strike="noStrike" cap="none" normalizeH="0" baseline="0" dirty="0">
                <a:ln>
                  <a:noFill/>
                </a:ln>
                <a:solidFill>
                  <a:schemeClr val="bg1"/>
                </a:solidFill>
                <a:effectLst/>
                <a:ea typeface="Calibri" panose="020F0502020204030204" pitchFamily="34" charset="0"/>
              </a:rPr>
              <a:t>Carnegie Mellon University. (2020). </a:t>
            </a:r>
            <a:r>
              <a:rPr kumimoji="0" lang="en-US" altLang="en-US" sz="2400" b="0" i="1" u="none" strike="noStrike" cap="none" normalizeH="0" baseline="0" dirty="0">
                <a:ln>
                  <a:noFill/>
                </a:ln>
                <a:solidFill>
                  <a:schemeClr val="bg1"/>
                </a:solidFill>
                <a:effectLst/>
                <a:latin typeface="Arial" panose="020B0604020202020204" pitchFamily="34" charset="0"/>
                <a:ea typeface="Calibri" panose="020F0502020204030204" pitchFamily="34" charset="0"/>
              </a:rPr>
              <a:t>SEI CERT C++ Coding Standard</a:t>
            </a:r>
            <a:r>
              <a:rPr kumimoji="0" lang="en-US" altLang="en-US" sz="2400" b="0" i="0" u="none" strike="noStrike" cap="none" normalizeH="0" baseline="0" dirty="0">
                <a:ln>
                  <a:noFill/>
                </a:ln>
                <a:solidFill>
                  <a:schemeClr val="bg1"/>
                </a:solidFill>
                <a:effectLst/>
                <a:latin typeface="Arial" panose="020B0604020202020204" pitchFamily="34" charset="0"/>
                <a:ea typeface="Calibri" panose="020F0502020204030204" pitchFamily="34" charset="0"/>
              </a:rPr>
              <a:t>. Retrieved from Carnegie Mellon University : </a:t>
            </a:r>
            <a:r>
              <a:rPr kumimoji="0" lang="en-US" altLang="en-US" sz="2400" b="0" i="0" u="none" strike="noStrike" cap="none" normalizeH="0" baseline="0" dirty="0">
                <a:ln>
                  <a:noFill/>
                </a:ln>
                <a:solidFill>
                  <a:schemeClr val="bg1"/>
                </a:solidFill>
                <a:effectLst/>
                <a:latin typeface="Arial" panose="020B0604020202020204" pitchFamily="34" charset="0"/>
                <a:ea typeface="Calibri" panose="020F0502020204030204" pitchFamily="34" charset="0"/>
                <a:hlinkClick r:id="rId4"/>
              </a:rPr>
              <a:t>https://wiki.sei.cmu.edu/confluence/pages/viewpage.action?pageId=88046682</a:t>
            </a:r>
            <a:endParaRPr kumimoji="0" lang="en-US" altLang="en-US" sz="2400" b="0" i="0" u="none" strike="noStrike" cap="none" normalizeH="0" baseline="0" dirty="0">
              <a:ln>
                <a:noFill/>
              </a:ln>
              <a:solidFill>
                <a:schemeClr val="bg1"/>
              </a:solidFill>
              <a:effectLst/>
              <a:latin typeface="Arial" panose="020B0604020202020204" pitchFamily="34" charset="0"/>
              <a:ea typeface="Calibri" panose="020F0502020204030204" pitchFamily="34" charset="0"/>
            </a:endParaRPr>
          </a:p>
          <a:p>
            <a:pPr marL="0" indent="0" eaLnBrk="0" fontAlgn="base" hangingPunct="0">
              <a:lnSpc>
                <a:spcPct val="200000"/>
              </a:lnSpc>
              <a:spcBef>
                <a:spcPct val="0"/>
              </a:spcBef>
              <a:spcAft>
                <a:spcPct val="0"/>
              </a:spcAft>
              <a:buClrTx/>
              <a:buSzTx/>
              <a:buNone/>
            </a:pPr>
            <a:r>
              <a:rPr lang="en-US" altLang="en-US" sz="2400" dirty="0">
                <a:solidFill>
                  <a:schemeClr val="bg1"/>
                </a:solidFill>
                <a:latin typeface="Arial" panose="020B0604020202020204" pitchFamily="34" charset="0"/>
              </a:rPr>
              <a:t>Xenonstack.com(2022) </a:t>
            </a:r>
            <a:r>
              <a:rPr lang="en-US" sz="2400" dirty="0" err="1">
                <a:solidFill>
                  <a:schemeClr val="bg1"/>
                </a:solidFill>
                <a:latin typeface="Arial" panose="020B0604020202020204" pitchFamily="34" charset="0"/>
              </a:rPr>
              <a:t>DevSecOps</a:t>
            </a:r>
            <a:r>
              <a:rPr lang="en-US" sz="2400" dirty="0">
                <a:solidFill>
                  <a:schemeClr val="bg1"/>
                </a:solidFill>
                <a:latin typeface="Arial" panose="020B0604020202020204" pitchFamily="34" charset="0"/>
              </a:rPr>
              <a:t> Pipeline - A Complete Overview</a:t>
            </a:r>
          </a:p>
          <a:p>
            <a:pPr marL="0" indent="0" eaLnBrk="0" fontAlgn="base" hangingPunct="0">
              <a:lnSpc>
                <a:spcPct val="200000"/>
              </a:lnSpc>
              <a:spcBef>
                <a:spcPct val="0"/>
              </a:spcBef>
              <a:spcAft>
                <a:spcPct val="0"/>
              </a:spcAft>
              <a:buClrTx/>
              <a:buSzTx/>
              <a:buNone/>
            </a:pPr>
            <a:r>
              <a:rPr lang="en-US" sz="2400" dirty="0">
                <a:solidFill>
                  <a:schemeClr val="bg1"/>
                </a:solidFill>
                <a:latin typeface="Arial" panose="020B0604020202020204" pitchFamily="34" charset="0"/>
                <a:hlinkClick r:id="rId5"/>
              </a:rPr>
              <a:t>https://www.xenonstack.com/insights/guide-devsecops-pipeline</a:t>
            </a:r>
            <a:endParaRPr lang="en-US" sz="2400" dirty="0">
              <a:solidFill>
                <a:schemeClr val="bg1"/>
              </a:solidFill>
              <a:latin typeface="Arial" panose="020B0604020202020204" pitchFamily="34" charset="0"/>
            </a:endParaRPr>
          </a:p>
          <a:p>
            <a:pPr marL="0" marR="0" lvl="0" indent="0" algn="l" defTabSz="914400" rtl="0" eaLnBrk="0" fontAlgn="base" latinLnBrk="0" hangingPunct="0">
              <a:lnSpc>
                <a:spcPct val="200000"/>
              </a:lnSpc>
              <a:spcBef>
                <a:spcPct val="0"/>
              </a:spcBef>
              <a:spcAft>
                <a:spcPct val="0"/>
              </a:spcAft>
              <a:buClrTx/>
              <a:buSzTx/>
              <a:buFontTx/>
              <a:buNone/>
              <a:tabLst/>
            </a:pPr>
            <a:r>
              <a:rPr kumimoji="0" lang="en-US" altLang="en-US" sz="2400" b="0" i="0" u="none" strike="noStrike" cap="none" normalizeH="0" baseline="0" dirty="0">
                <a:ln>
                  <a:noFill/>
                </a:ln>
                <a:solidFill>
                  <a:schemeClr val="bg1"/>
                </a:solidFill>
                <a:effectLst/>
                <a:latin typeface="Arial" panose="020B0604020202020204" pitchFamily="34" charset="0"/>
                <a:ea typeface="Calibri" panose="020F0502020204030204" pitchFamily="34" charset="0"/>
              </a:rPr>
              <a:t>Cprogramming.com. (2019). </a:t>
            </a:r>
            <a:r>
              <a:rPr kumimoji="0" lang="en-US" altLang="en-US" sz="2400" b="0" i="1" u="none" strike="noStrike" cap="none" normalizeH="0" baseline="0" dirty="0">
                <a:ln>
                  <a:noFill/>
                </a:ln>
                <a:solidFill>
                  <a:schemeClr val="bg1"/>
                </a:solidFill>
                <a:effectLst/>
                <a:latin typeface="Arial" panose="020B0604020202020204" pitchFamily="34" charset="0"/>
                <a:ea typeface="Calibri" panose="020F0502020204030204" pitchFamily="34" charset="0"/>
              </a:rPr>
              <a:t>XOR Encryption in C++</a:t>
            </a:r>
            <a:r>
              <a:rPr kumimoji="0" lang="en-US" altLang="en-US" sz="2400" b="0" i="0" u="none" strike="noStrike" cap="none" normalizeH="0" baseline="0" dirty="0">
                <a:ln>
                  <a:noFill/>
                </a:ln>
                <a:solidFill>
                  <a:schemeClr val="bg1"/>
                </a:solidFill>
                <a:effectLst/>
                <a:latin typeface="Arial" panose="020B0604020202020204" pitchFamily="34" charset="0"/>
                <a:ea typeface="Calibri" panose="020F0502020204030204" pitchFamily="34" charset="0"/>
              </a:rPr>
              <a:t>. Retrieved from Cprogramming.com: </a:t>
            </a:r>
            <a:r>
              <a:rPr kumimoji="0" lang="en-US" altLang="en-US" sz="2400" b="0" i="0" u="none" strike="noStrike" cap="none" normalizeH="0" baseline="0" dirty="0">
                <a:ln>
                  <a:noFill/>
                </a:ln>
                <a:solidFill>
                  <a:schemeClr val="bg1"/>
                </a:solidFill>
                <a:effectLst/>
                <a:latin typeface="Arial" panose="020B0604020202020204" pitchFamily="34" charset="0"/>
                <a:ea typeface="Calibri" panose="020F0502020204030204" pitchFamily="34" charset="0"/>
                <a:hlinkClick r:id="rId6"/>
              </a:rPr>
              <a:t>https://www.cprogramming.com/tutorial/xor.html</a:t>
            </a:r>
            <a:endParaRPr kumimoji="0" lang="en-US" altLang="en-US" sz="2400" b="0" i="0" u="none" strike="noStrike" cap="none" normalizeH="0" baseline="0" dirty="0">
              <a:ln>
                <a:noFill/>
              </a:ln>
              <a:solidFill>
                <a:schemeClr val="bg1"/>
              </a:solidFill>
              <a:effectLst/>
              <a:latin typeface="Arial" panose="020B0604020202020204" pitchFamily="34" charset="0"/>
              <a:ea typeface="Calibri" panose="020F0502020204030204" pitchFamily="34" charset="0"/>
            </a:endParaRPr>
          </a:p>
          <a:p>
            <a:pPr marL="0" marR="0" lvl="0" indent="0" algn="l" defTabSz="914400" rtl="0" eaLnBrk="0" fontAlgn="base" latinLnBrk="0" hangingPunct="0">
              <a:lnSpc>
                <a:spcPct val="200000"/>
              </a:lnSpc>
              <a:spcBef>
                <a:spcPct val="0"/>
              </a:spcBef>
              <a:spcAft>
                <a:spcPct val="0"/>
              </a:spcAft>
              <a:buClrTx/>
              <a:buSzTx/>
              <a:buFontTx/>
              <a:buNone/>
              <a:tabLst/>
            </a:pPr>
            <a:endParaRPr kumimoji="0" lang="en-US" altLang="en-US" sz="1400" b="0" i="0" u="none" strike="noStrike" cap="none" normalizeH="0" baseline="0" dirty="0">
              <a:ln>
                <a:noFill/>
              </a:ln>
              <a:solidFill>
                <a:schemeClr val="bg1"/>
              </a:solidFill>
              <a:effectLst/>
              <a:latin typeface="Arial" panose="020B0604020202020204" pitchFamily="34" charset="0"/>
            </a:endParaRPr>
          </a:p>
        </p:txBody>
      </p:sp>
      <p:pic>
        <p:nvPicPr>
          <p:cNvPr id="239" name="Google Shape;239;p14"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2258568" y="2296430"/>
            <a:ext cx="7090289" cy="4195809"/>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544373E2-2DB6-B562-D0A4-69EF14E76F06}"/>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4607"/>
    </mc:Choice>
    <mc:Fallback xmlns="">
      <p:transition spd="slow" advTm="246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descr="Alt text required"/>
          <p:cNvGraphicFramePr/>
          <p:nvPr>
            <p:extLst>
              <p:ext uri="{D42A27DB-BD31-4B8C-83A1-F6EECF244321}">
                <p14:modId xmlns:p14="http://schemas.microsoft.com/office/powerpoint/2010/main" val="947083486"/>
              </p:ext>
            </p:extLst>
          </p:nvPr>
        </p:nvGraphicFramePr>
        <p:xfrm>
          <a:off x="3171900" y="2561050"/>
          <a:ext cx="7835225" cy="353865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i="1" u="none" strike="noStrike" cap="none" dirty="0">
                          <a:solidFill>
                            <a:schemeClr val="tx1"/>
                          </a:solidFill>
                        </a:rPr>
                        <a:t>Likely</a:t>
                      </a:r>
                      <a:endParaRPr sz="1400" i="1"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Vulnerabilities that are easily missed</a:t>
                      </a:r>
                      <a:endParaRPr sz="20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i="1" u="none" strike="noStrike" cap="none" dirty="0">
                          <a:solidFill>
                            <a:schemeClr val="tx1"/>
                          </a:solidFill>
                        </a:rPr>
                        <a:t>Priority</a:t>
                      </a:r>
                      <a:endParaRPr sz="1400" i="1"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These vulnerabilities are detrimental to security</a:t>
                      </a:r>
                      <a:endParaRPr sz="20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i="1" u="none" strike="noStrike" cap="none" dirty="0">
                          <a:solidFill>
                            <a:schemeClr val="tx1"/>
                          </a:solidFill>
                        </a:rPr>
                        <a:t>Low priority</a:t>
                      </a:r>
                      <a:endParaRPr sz="1400" i="1"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These vulnerabilities are not detrimental to security</a:t>
                      </a:r>
                      <a:endParaRPr sz="20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i="1" u="none" strike="noStrike" cap="none" dirty="0">
                          <a:solidFill>
                            <a:schemeClr val="tx1"/>
                          </a:solidFill>
                        </a:rPr>
                        <a:t>Unlikely</a:t>
                      </a:r>
                      <a:endParaRPr sz="1400" i="1"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Vulnerabilities that are easily identified or uncommon to standard practice</a:t>
                      </a:r>
                      <a:endParaRPr sz="20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4D67C42E-51DA-D255-016F-550984CFAB4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0832"/>
    </mc:Choice>
    <mc:Fallback xmlns="">
      <p:transition spd="slow" advTm="408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lvl="0" indent="-457200" algn="l" rtl="0">
              <a:lnSpc>
                <a:spcPct val="90000"/>
              </a:lnSpc>
              <a:spcBef>
                <a:spcPts val="0"/>
              </a:spcBef>
              <a:spcAft>
                <a:spcPts val="0"/>
              </a:spcAft>
              <a:buClr>
                <a:schemeClr val="lt1"/>
              </a:buClr>
              <a:buSzPts val="2200"/>
              <a:buAutoNum type="arabicPeriod"/>
            </a:pPr>
            <a:r>
              <a:rPr lang="en-US" dirty="0"/>
              <a:t>Validate Input Data</a:t>
            </a:r>
          </a:p>
          <a:p>
            <a:pPr lvl="0" indent="-457200" algn="l" rtl="0">
              <a:lnSpc>
                <a:spcPct val="90000"/>
              </a:lnSpc>
              <a:spcBef>
                <a:spcPts val="0"/>
              </a:spcBef>
              <a:spcAft>
                <a:spcPts val="0"/>
              </a:spcAft>
              <a:buClr>
                <a:schemeClr val="lt1"/>
              </a:buClr>
              <a:buSzPts val="2200"/>
              <a:buAutoNum type="arabicPeriod"/>
            </a:pPr>
            <a:r>
              <a:rPr lang="en-US" dirty="0"/>
              <a:t>Heed Compiler Warnings</a:t>
            </a:r>
          </a:p>
          <a:p>
            <a:pPr lvl="0" indent="-457200" algn="l" rtl="0">
              <a:lnSpc>
                <a:spcPct val="90000"/>
              </a:lnSpc>
              <a:spcBef>
                <a:spcPts val="0"/>
              </a:spcBef>
              <a:spcAft>
                <a:spcPts val="0"/>
              </a:spcAft>
              <a:buClr>
                <a:schemeClr val="lt1"/>
              </a:buClr>
              <a:buSzPts val="2200"/>
              <a:buAutoNum type="arabicPeriod"/>
            </a:pPr>
            <a:r>
              <a:rPr lang="en-US" dirty="0"/>
              <a:t>Architect and Design for Security Policies</a:t>
            </a:r>
          </a:p>
          <a:p>
            <a:pPr lvl="0" indent="-457200" algn="l" rtl="0">
              <a:lnSpc>
                <a:spcPct val="90000"/>
              </a:lnSpc>
              <a:spcBef>
                <a:spcPts val="0"/>
              </a:spcBef>
              <a:spcAft>
                <a:spcPts val="0"/>
              </a:spcAft>
              <a:buClr>
                <a:schemeClr val="lt1"/>
              </a:buClr>
              <a:buSzPts val="2200"/>
              <a:buAutoNum type="arabicPeriod"/>
            </a:pPr>
            <a:r>
              <a:rPr lang="en-US" dirty="0"/>
              <a:t>Keep it Simple</a:t>
            </a:r>
          </a:p>
          <a:p>
            <a:pPr lvl="0" indent="-457200" algn="l" rtl="0">
              <a:lnSpc>
                <a:spcPct val="90000"/>
              </a:lnSpc>
              <a:spcBef>
                <a:spcPts val="0"/>
              </a:spcBef>
              <a:spcAft>
                <a:spcPts val="0"/>
              </a:spcAft>
              <a:buClr>
                <a:schemeClr val="lt1"/>
              </a:buClr>
              <a:buSzPts val="2200"/>
              <a:buAutoNum type="arabicPeriod"/>
            </a:pPr>
            <a:r>
              <a:rPr lang="en-US" dirty="0"/>
              <a:t>Default Deny</a:t>
            </a:r>
          </a:p>
          <a:p>
            <a:pPr lvl="0" indent="-457200" algn="l" rtl="0">
              <a:lnSpc>
                <a:spcPct val="90000"/>
              </a:lnSpc>
              <a:spcBef>
                <a:spcPts val="0"/>
              </a:spcBef>
              <a:spcAft>
                <a:spcPts val="0"/>
              </a:spcAft>
              <a:buClr>
                <a:schemeClr val="lt1"/>
              </a:buClr>
              <a:buSzPts val="2200"/>
              <a:buAutoNum type="arabicPeriod"/>
            </a:pPr>
            <a:r>
              <a:rPr lang="en-US" dirty="0"/>
              <a:t>Adhere to the Principle of Least Privilege</a:t>
            </a:r>
          </a:p>
          <a:p>
            <a:pPr lvl="0" indent="-457200" algn="l" rtl="0">
              <a:lnSpc>
                <a:spcPct val="90000"/>
              </a:lnSpc>
              <a:spcBef>
                <a:spcPts val="0"/>
              </a:spcBef>
              <a:spcAft>
                <a:spcPts val="0"/>
              </a:spcAft>
              <a:buClr>
                <a:schemeClr val="lt1"/>
              </a:buClr>
              <a:buSzPts val="2200"/>
              <a:buAutoNum type="arabicPeriod"/>
            </a:pPr>
            <a:r>
              <a:rPr lang="en-US" dirty="0"/>
              <a:t>Sanitize Data Sent to Other Systems</a:t>
            </a:r>
          </a:p>
          <a:p>
            <a:pPr lvl="0" indent="-457200" algn="l" rtl="0">
              <a:lnSpc>
                <a:spcPct val="90000"/>
              </a:lnSpc>
              <a:spcBef>
                <a:spcPts val="0"/>
              </a:spcBef>
              <a:spcAft>
                <a:spcPts val="0"/>
              </a:spcAft>
              <a:buClr>
                <a:schemeClr val="lt1"/>
              </a:buClr>
              <a:buSzPts val="2200"/>
              <a:buAutoNum type="arabicPeriod"/>
            </a:pPr>
            <a:r>
              <a:rPr lang="en-US" dirty="0"/>
              <a:t>Practice Defense in Depth</a:t>
            </a:r>
          </a:p>
          <a:p>
            <a:pPr lvl="0" indent="-457200" algn="l" rtl="0">
              <a:lnSpc>
                <a:spcPct val="90000"/>
              </a:lnSpc>
              <a:spcBef>
                <a:spcPts val="0"/>
              </a:spcBef>
              <a:spcAft>
                <a:spcPts val="0"/>
              </a:spcAft>
              <a:buClr>
                <a:schemeClr val="lt1"/>
              </a:buClr>
              <a:buSzPts val="2200"/>
              <a:buAutoNum type="arabicPeriod"/>
            </a:pPr>
            <a:r>
              <a:rPr lang="en-US" dirty="0"/>
              <a:t>Use Effective Quality Assurance Techniques</a:t>
            </a:r>
          </a:p>
          <a:p>
            <a:pPr lvl="0" indent="-457200" algn="l" rtl="0">
              <a:lnSpc>
                <a:spcPct val="90000"/>
              </a:lnSpc>
              <a:spcBef>
                <a:spcPts val="0"/>
              </a:spcBef>
              <a:spcAft>
                <a:spcPts val="0"/>
              </a:spcAft>
              <a:buClr>
                <a:schemeClr val="lt1"/>
              </a:buClr>
              <a:buSzPts val="2200"/>
              <a:buAutoNum type="arabicPeriod"/>
            </a:pPr>
            <a:r>
              <a:rPr lang="en-US" dirty="0"/>
              <a:t>Adopt a Secure Coding Standard</a:t>
            </a:r>
          </a:p>
          <a:p>
            <a:pPr marL="228600" lvl="0" indent="-228600" algn="l" rtl="0">
              <a:lnSpc>
                <a:spcPct val="90000"/>
              </a:lnSpc>
              <a:spcBef>
                <a:spcPts val="0"/>
              </a:spcBef>
              <a:spcAft>
                <a:spcPts val="0"/>
              </a:spcAft>
              <a:buClr>
                <a:schemeClr val="lt1"/>
              </a:buClr>
              <a:buSzPts val="2200"/>
              <a:buChar char="•"/>
            </a:pP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0A74DE80-1B4D-F094-995B-14BA46754BA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3137"/>
    </mc:Choice>
    <mc:Fallback xmlns="">
      <p:transition spd="slow" advTm="131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lvl="0" indent="-457200" algn="l" rtl="0">
              <a:lnSpc>
                <a:spcPct val="90000"/>
              </a:lnSpc>
              <a:spcBef>
                <a:spcPts val="0"/>
              </a:spcBef>
              <a:spcAft>
                <a:spcPts val="0"/>
              </a:spcAft>
              <a:buClr>
                <a:schemeClr val="lt1"/>
              </a:buClr>
              <a:buSzPts val="2000"/>
              <a:buFont typeface="+mj-lt"/>
              <a:buAutoNum type="arabicParenR"/>
            </a:pPr>
            <a:r>
              <a:rPr lang="en-US" sz="1800" dirty="0">
                <a:effectLst/>
                <a:latin typeface="Calibri" panose="020F0502020204030204" pitchFamily="34" charset="0"/>
                <a:ea typeface="Calibri" panose="020F0502020204030204" pitchFamily="34" charset="0"/>
              </a:rPr>
              <a:t>Wraparound test implementation</a:t>
            </a:r>
          </a:p>
          <a:p>
            <a:pPr indent="-457200">
              <a:spcBef>
                <a:spcPts val="0"/>
              </a:spcBef>
              <a:buSzPts val="2000"/>
              <a:buFont typeface="+mj-lt"/>
              <a:buAutoNum type="arabicParenR"/>
            </a:pPr>
            <a:r>
              <a:rPr lang="en-US" sz="1800" dirty="0">
                <a:latin typeface="Calibri" panose="020F0502020204030204" pitchFamily="34" charset="0"/>
              </a:rPr>
              <a:t>Do not declare variables inside a switch statement</a:t>
            </a:r>
          </a:p>
          <a:p>
            <a:pPr indent="-457200">
              <a:spcBef>
                <a:spcPts val="0"/>
              </a:spcBef>
              <a:buSzPts val="2000"/>
              <a:buFont typeface="+mj-lt"/>
              <a:buAutoNum type="arabicParenR"/>
            </a:pPr>
            <a:r>
              <a:rPr lang="en-US" sz="1800" dirty="0">
                <a:latin typeface="Calibri" panose="020F0502020204030204" pitchFamily="34" charset="0"/>
              </a:rPr>
              <a:t>Do not pass a non-null-terminated character sequence to a function that expects a string</a:t>
            </a:r>
          </a:p>
          <a:p>
            <a:pPr indent="-457200">
              <a:spcBef>
                <a:spcPts val="0"/>
              </a:spcBef>
              <a:buSzPts val="2000"/>
              <a:buFont typeface="+mj-lt"/>
              <a:buAutoNum type="arabicParenR"/>
            </a:pPr>
            <a:r>
              <a:rPr lang="en-US" sz="1800" dirty="0">
                <a:latin typeface="Calibri" panose="020F0502020204030204" pitchFamily="34" charset="0"/>
              </a:rPr>
              <a:t>The parameters and variables should be used over raw string queries</a:t>
            </a:r>
          </a:p>
          <a:p>
            <a:pPr indent="-457200">
              <a:spcBef>
                <a:spcPts val="0"/>
              </a:spcBef>
              <a:buSzPts val="2000"/>
              <a:buFont typeface="+mj-lt"/>
              <a:buAutoNum type="arabicParenR"/>
            </a:pPr>
            <a:r>
              <a:rPr lang="en-US" sz="1800" dirty="0">
                <a:latin typeface="Calibri" panose="020F0502020204030204" pitchFamily="34" charset="0"/>
              </a:rPr>
              <a:t>Free dynamically allocated memory when no longer needed</a:t>
            </a:r>
          </a:p>
          <a:p>
            <a:pPr indent="-457200">
              <a:spcBef>
                <a:spcPts val="0"/>
              </a:spcBef>
              <a:buSzPts val="2000"/>
              <a:buFont typeface="+mj-lt"/>
              <a:buAutoNum type="arabicParenR"/>
            </a:pPr>
            <a:r>
              <a:rPr lang="en-US" sz="1800" dirty="0">
                <a:latin typeface="Calibri" panose="020F0502020204030204" pitchFamily="34" charset="0"/>
              </a:rPr>
              <a:t>Assertion use should be kept to static instances for constant expressions</a:t>
            </a:r>
          </a:p>
          <a:p>
            <a:pPr indent="-457200">
              <a:spcBef>
                <a:spcPts val="0"/>
              </a:spcBef>
              <a:buSzPts val="2000"/>
              <a:buFont typeface="+mj-lt"/>
              <a:buAutoNum type="arabicParenR"/>
            </a:pPr>
            <a:r>
              <a:rPr lang="en-US" sz="1800" dirty="0">
                <a:latin typeface="Calibri" panose="020F0502020204030204" pitchFamily="34" charset="0"/>
              </a:rPr>
              <a:t>Detect and handle standard library issues</a:t>
            </a:r>
          </a:p>
          <a:p>
            <a:pPr indent="-457200">
              <a:spcBef>
                <a:spcPts val="0"/>
              </a:spcBef>
              <a:buSzPts val="2000"/>
              <a:buFont typeface="+mj-lt"/>
              <a:buAutoNum type="arabicParenR"/>
            </a:pPr>
            <a:r>
              <a:rPr lang="en-US" sz="1800" dirty="0">
                <a:latin typeface="Calibri" panose="020F0502020204030204" pitchFamily="34" charset="0"/>
              </a:rPr>
              <a:t>Exclude user input from format strings</a:t>
            </a:r>
          </a:p>
          <a:p>
            <a:pPr indent="-457200">
              <a:spcBef>
                <a:spcPts val="0"/>
              </a:spcBef>
              <a:buSzPts val="2000"/>
              <a:buFont typeface="+mj-lt"/>
              <a:buAutoNum type="arabicParenR"/>
            </a:pPr>
            <a:r>
              <a:rPr lang="en-US" sz="1800" dirty="0">
                <a:latin typeface="Calibri" panose="020F0502020204030204" pitchFamily="34" charset="0"/>
              </a:rPr>
              <a:t>Keep declarations within functions compatible</a:t>
            </a:r>
          </a:p>
          <a:p>
            <a:pPr indent="-457200">
              <a:spcBef>
                <a:spcPts val="0"/>
              </a:spcBef>
              <a:buSzPts val="2000"/>
              <a:buFont typeface="+mj-lt"/>
              <a:buAutoNum type="arabicParenR"/>
            </a:pPr>
            <a:r>
              <a:rPr lang="en-US" sz="1800" dirty="0">
                <a:latin typeface="Calibri" panose="020F0502020204030204" pitchFamily="34" charset="0"/>
              </a:rPr>
              <a:t>Do not use concatenation to create universal character names</a:t>
            </a:r>
          </a:p>
          <a:p>
            <a:pPr indent="-457200">
              <a:spcBef>
                <a:spcPts val="0"/>
              </a:spcBef>
              <a:buSzPts val="2000"/>
              <a:buFont typeface="+mj-lt"/>
              <a:buAutoNum type="arabicParenR"/>
            </a:pPr>
            <a:endParaRPr lang="en-US" sz="1800" dirty="0">
              <a:latin typeface="Calibri" panose="020F0502020204030204" pitchFamily="34" charset="0"/>
            </a:endParaRPr>
          </a:p>
          <a:p>
            <a:pPr lvl="0" indent="-457200" algn="l" rtl="0">
              <a:lnSpc>
                <a:spcPct val="90000"/>
              </a:lnSpc>
              <a:spcBef>
                <a:spcPts val="0"/>
              </a:spcBef>
              <a:spcAft>
                <a:spcPts val="0"/>
              </a:spcAft>
              <a:buClr>
                <a:schemeClr val="lt1"/>
              </a:buClr>
              <a:buSzPts val="2000"/>
              <a:buFont typeface="+mj-lt"/>
              <a:buAutoNum type="arabicParenR"/>
            </a:pP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94449CFE-7EE9-478A-F734-4F65E4885C3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0249"/>
    </mc:Choice>
    <mc:Fallback xmlns="">
      <p:transition spd="slow" advTm="202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endParaRPr sz="16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3" name="TextBox 2">
            <a:extLst>
              <a:ext uri="{FF2B5EF4-FFF2-40B4-BE49-F238E27FC236}">
                <a16:creationId xmlns:a16="http://schemas.microsoft.com/office/drawing/2014/main" id="{5B37FEB3-983B-5622-08D9-2F7E69F7F865}"/>
              </a:ext>
            </a:extLst>
          </p:cNvPr>
          <p:cNvSpPr txBox="1"/>
          <p:nvPr/>
        </p:nvSpPr>
        <p:spPr>
          <a:xfrm>
            <a:off x="2723104" y="2994409"/>
            <a:ext cx="5828044" cy="2016449"/>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n-US" sz="2000" b="1" i="1" dirty="0">
                <a:solidFill>
                  <a:schemeClr val="tx1"/>
                </a:solidFill>
              </a:rPr>
              <a:t>Encryption policies for:</a:t>
            </a:r>
          </a:p>
          <a:p>
            <a:endParaRPr lang="en-US" dirty="0">
              <a:solidFill>
                <a:schemeClr val="bg1"/>
              </a:solidFill>
            </a:endParaRPr>
          </a:p>
          <a:p>
            <a:pPr marL="342900" indent="-342900">
              <a:lnSpc>
                <a:spcPct val="200000"/>
              </a:lnSpc>
              <a:buFont typeface="+mj-lt"/>
              <a:buAutoNum type="arabicPeriod"/>
            </a:pPr>
            <a:r>
              <a:rPr lang="en-US" sz="1600" b="1" dirty="0">
                <a:solidFill>
                  <a:schemeClr val="bg1">
                    <a:lumMod val="85000"/>
                  </a:schemeClr>
                </a:solidFill>
              </a:rPr>
              <a:t>Encryption at rest</a:t>
            </a:r>
          </a:p>
          <a:p>
            <a:pPr marL="342900" indent="-342900">
              <a:lnSpc>
                <a:spcPct val="200000"/>
              </a:lnSpc>
              <a:buFont typeface="+mj-lt"/>
              <a:buAutoNum type="arabicPeriod"/>
            </a:pPr>
            <a:r>
              <a:rPr lang="en-US" sz="1600" b="1" dirty="0">
                <a:solidFill>
                  <a:schemeClr val="bg1">
                    <a:lumMod val="85000"/>
                  </a:schemeClr>
                </a:solidFill>
              </a:rPr>
              <a:t>Encryption in flight</a:t>
            </a:r>
          </a:p>
          <a:p>
            <a:pPr marL="342900" indent="-342900">
              <a:lnSpc>
                <a:spcPct val="200000"/>
              </a:lnSpc>
              <a:buFont typeface="+mj-lt"/>
              <a:buAutoNum type="arabicPeriod"/>
            </a:pPr>
            <a:r>
              <a:rPr lang="en-US" sz="1600" b="1" dirty="0">
                <a:solidFill>
                  <a:schemeClr val="bg1">
                    <a:lumMod val="85000"/>
                  </a:schemeClr>
                </a:solidFill>
              </a:rPr>
              <a:t>Encryption in use</a:t>
            </a:r>
          </a:p>
        </p:txBody>
      </p:sp>
      <p:pic>
        <p:nvPicPr>
          <p:cNvPr id="9" name="Audio 8">
            <a:hlinkClick r:id="" action="ppaction://media"/>
            <a:extLst>
              <a:ext uri="{FF2B5EF4-FFF2-40B4-BE49-F238E27FC236}">
                <a16:creationId xmlns:a16="http://schemas.microsoft.com/office/drawing/2014/main" id="{16377B80-8AEF-E001-370A-61B5F6B6EEF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4282"/>
    </mc:Choice>
    <mc:Fallback xmlns="">
      <p:transition spd="slow" advTm="642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7DA73B50-DBC6-FE02-A1E8-21B7A7F4BCD9}"/>
              </a:ext>
            </a:extLst>
          </p:cNvPr>
          <p:cNvGraphicFramePr>
            <a:graphicFrameLocks noGrp="1"/>
          </p:cNvGraphicFramePr>
          <p:nvPr>
            <p:extLst>
              <p:ext uri="{D42A27DB-BD31-4B8C-83A1-F6EECF244321}">
                <p14:modId xmlns:p14="http://schemas.microsoft.com/office/powerpoint/2010/main" val="3288148389"/>
              </p:ext>
            </p:extLst>
          </p:nvPr>
        </p:nvGraphicFramePr>
        <p:xfrm>
          <a:off x="2671762" y="3101181"/>
          <a:ext cx="6654824" cy="2392680"/>
        </p:xfrm>
        <a:graphic>
          <a:graphicData uri="http://schemas.openxmlformats.org/drawingml/2006/table">
            <a:tbl>
              <a:tblPr firstRow="1" firstCol="1">
                <a:tableStyleId>{802198C4-3087-4945-87E3-76CBB3509B7E}</a:tableStyleId>
              </a:tblPr>
              <a:tblGrid>
                <a:gridCol w="1123950">
                  <a:extLst>
                    <a:ext uri="{9D8B030D-6E8A-4147-A177-3AD203B41FA5}">
                      <a16:colId xmlns:a16="http://schemas.microsoft.com/office/drawing/2014/main" val="1753296771"/>
                    </a:ext>
                  </a:extLst>
                </a:gridCol>
                <a:gridCol w="5530874">
                  <a:extLst>
                    <a:ext uri="{9D8B030D-6E8A-4147-A177-3AD203B41FA5}">
                      <a16:colId xmlns:a16="http://schemas.microsoft.com/office/drawing/2014/main" val="2559862372"/>
                    </a:ext>
                  </a:extLst>
                </a:gridCol>
              </a:tblGrid>
              <a:tr h="266700">
                <a:tc>
                  <a:txBody>
                    <a:bodyPr/>
                    <a:lstStyle/>
                    <a:p>
                      <a:pPr marL="0" marR="0">
                        <a:spcBef>
                          <a:spcPts val="0"/>
                        </a:spcBef>
                        <a:spcAft>
                          <a:spcPts val="0"/>
                        </a:spcAft>
                      </a:pPr>
                      <a:r>
                        <a:rPr lang="en-US" sz="1200" dirty="0">
                          <a:solidFill>
                            <a:schemeClr val="bg1"/>
                          </a:solidFill>
                          <a:effectLst/>
                        </a:rPr>
                        <a:t>Authentication</a:t>
                      </a:r>
                      <a:endParaRPr lang="en-US" sz="1200" dirty="0">
                        <a:solidFill>
                          <a:schemeClr val="bg1"/>
                        </a:solidFill>
                        <a:effectLst/>
                        <a:latin typeface="Calibri" panose="020F0502020204030204" pitchFamily="34" charset="0"/>
                        <a:ea typeface="Calibri" panose="020F0502020204030204" pitchFamily="34" charset="0"/>
                      </a:endParaRPr>
                    </a:p>
                  </a:txBody>
                  <a:tcPr marL="63500" marR="63500" marT="63500" marB="63500"/>
                </a:tc>
                <a:tc>
                  <a:txBody>
                    <a:bodyPr/>
                    <a:lstStyle/>
                    <a:p>
                      <a:pPr marL="0" marR="0">
                        <a:spcBef>
                          <a:spcPts val="0"/>
                        </a:spcBef>
                        <a:spcAft>
                          <a:spcPts val="0"/>
                        </a:spcAft>
                      </a:pPr>
                      <a:r>
                        <a:rPr lang="en-US" sz="1200" dirty="0">
                          <a:solidFill>
                            <a:schemeClr val="bg1"/>
                          </a:solidFill>
                          <a:effectLst/>
                        </a:rPr>
                        <a:t>Authentication is the verification that a potential user is who they claim to be. Usernames, passwords, and multifactor verification with a minimum of 2 layers should be used to authenticate users.</a:t>
                      </a:r>
                      <a:endParaRPr lang="en-US" sz="1200" dirty="0">
                        <a:solidFill>
                          <a:schemeClr val="bg1"/>
                        </a:solidFill>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1599160097"/>
                  </a:ext>
                </a:extLst>
              </a:tr>
              <a:tr h="266700">
                <a:tc>
                  <a:txBody>
                    <a:bodyPr/>
                    <a:lstStyle/>
                    <a:p>
                      <a:pPr marL="0" marR="0">
                        <a:spcBef>
                          <a:spcPts val="0"/>
                        </a:spcBef>
                        <a:spcAft>
                          <a:spcPts val="0"/>
                        </a:spcAft>
                      </a:pPr>
                      <a:r>
                        <a:rPr lang="en-US" sz="1200">
                          <a:solidFill>
                            <a:schemeClr val="bg1"/>
                          </a:solidFill>
                          <a:effectLst/>
                        </a:rPr>
                        <a:t>Authorization</a:t>
                      </a:r>
                      <a:endParaRPr lang="en-US" sz="1200">
                        <a:solidFill>
                          <a:schemeClr val="bg1"/>
                        </a:solidFill>
                        <a:effectLst/>
                        <a:latin typeface="Calibri" panose="020F0502020204030204" pitchFamily="34" charset="0"/>
                        <a:ea typeface="Calibri" panose="020F0502020204030204" pitchFamily="34" charset="0"/>
                      </a:endParaRPr>
                    </a:p>
                  </a:txBody>
                  <a:tcPr marL="63500" marR="63500" marT="63500" marB="63500"/>
                </a:tc>
                <a:tc>
                  <a:txBody>
                    <a:bodyPr/>
                    <a:lstStyle/>
                    <a:p>
                      <a:pPr marL="0" marR="0">
                        <a:spcBef>
                          <a:spcPts val="0"/>
                        </a:spcBef>
                        <a:spcAft>
                          <a:spcPts val="0"/>
                        </a:spcAft>
                      </a:pPr>
                      <a:r>
                        <a:rPr lang="en-US" sz="1200" dirty="0">
                          <a:solidFill>
                            <a:schemeClr val="bg1"/>
                          </a:solidFill>
                          <a:effectLst/>
                        </a:rPr>
                        <a:t>Authorization is the access that is to be granted to an authenticated system user. There will be at the minimum departmental separation of concerns, and the principal of the least amount of privilege given to complete business tasks will be strictly adhered to. </a:t>
                      </a:r>
                      <a:endParaRPr lang="en-US" sz="1200" dirty="0">
                        <a:solidFill>
                          <a:schemeClr val="bg1"/>
                        </a:solidFill>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2389843163"/>
                  </a:ext>
                </a:extLst>
              </a:tr>
              <a:tr h="266700">
                <a:tc>
                  <a:txBody>
                    <a:bodyPr/>
                    <a:lstStyle/>
                    <a:p>
                      <a:pPr marL="0" marR="0">
                        <a:spcBef>
                          <a:spcPts val="0"/>
                        </a:spcBef>
                        <a:spcAft>
                          <a:spcPts val="0"/>
                        </a:spcAft>
                      </a:pPr>
                      <a:r>
                        <a:rPr lang="en-US" sz="1200">
                          <a:solidFill>
                            <a:schemeClr val="bg1"/>
                          </a:solidFill>
                          <a:effectLst/>
                        </a:rPr>
                        <a:t>Accounting</a:t>
                      </a:r>
                      <a:endParaRPr lang="en-US" sz="1200">
                        <a:solidFill>
                          <a:schemeClr val="bg1"/>
                        </a:solidFill>
                        <a:effectLst/>
                        <a:latin typeface="Calibri" panose="020F0502020204030204" pitchFamily="34" charset="0"/>
                        <a:ea typeface="Calibri" panose="020F0502020204030204" pitchFamily="34" charset="0"/>
                      </a:endParaRPr>
                    </a:p>
                  </a:txBody>
                  <a:tcPr marL="63500" marR="63500" marT="63500" marB="63500"/>
                </a:tc>
                <a:tc>
                  <a:txBody>
                    <a:bodyPr/>
                    <a:lstStyle/>
                    <a:p>
                      <a:pPr marL="0" marR="0">
                        <a:spcBef>
                          <a:spcPts val="0"/>
                        </a:spcBef>
                        <a:spcAft>
                          <a:spcPts val="0"/>
                        </a:spcAft>
                      </a:pPr>
                      <a:r>
                        <a:rPr lang="en-US" sz="1200" dirty="0">
                          <a:solidFill>
                            <a:schemeClr val="bg1"/>
                          </a:solidFill>
                          <a:effectLst/>
                        </a:rPr>
                        <a:t>Accounting will log system transactions for review at a later date. These reviews will be performed by multiple authorized and qualified personnel with the intent of reporting to the adherence of security protocol and effectiveness of said protocols.</a:t>
                      </a:r>
                      <a:endParaRPr lang="en-US" sz="1200" dirty="0">
                        <a:solidFill>
                          <a:schemeClr val="bg1"/>
                        </a:solidFill>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1740560826"/>
                  </a:ext>
                </a:extLst>
              </a:tr>
            </a:tbl>
          </a:graphicData>
        </a:graphic>
      </p:graphicFrame>
      <p:pic>
        <p:nvPicPr>
          <p:cNvPr id="3" name="Audio 2">
            <a:hlinkClick r:id="" action="ppaction://media"/>
            <a:extLst>
              <a:ext uri="{FF2B5EF4-FFF2-40B4-BE49-F238E27FC236}">
                <a16:creationId xmlns:a16="http://schemas.microsoft.com/office/drawing/2014/main" id="{8FE608A5-2637-D3B3-CE71-F3233CB2B99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50475"/>
    </mc:Choice>
    <mc:Fallback xmlns="">
      <p:transition spd="slow" advTm="504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5422392" y="766634"/>
            <a:ext cx="6083808" cy="1293028"/>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1000"/>
              </a:spcBef>
              <a:spcAft>
                <a:spcPts val="0"/>
              </a:spcAft>
              <a:buSzPts val="1800"/>
              <a:buNone/>
            </a:pPr>
            <a:r>
              <a:rPr lang="en-US" dirty="0" err="1"/>
              <a:t>Popback</a:t>
            </a:r>
            <a:r>
              <a:rPr lang="en-US" dirty="0"/>
              <a:t> should remove the last entry</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A8C771F4-C2D1-97C6-3B5E-EAC7123A5C49}"/>
              </a:ext>
            </a:extLst>
          </p:cNvPr>
          <p:cNvPicPr>
            <a:picLocks noChangeAspect="1"/>
          </p:cNvPicPr>
          <p:nvPr/>
        </p:nvPicPr>
        <p:blipFill>
          <a:blip r:embed="rId7"/>
          <a:stretch>
            <a:fillRect/>
          </a:stretch>
        </p:blipFill>
        <p:spPr>
          <a:xfrm>
            <a:off x="1118616" y="2290229"/>
            <a:ext cx="4977384" cy="3801137"/>
          </a:xfrm>
          <a:prstGeom prst="rect">
            <a:avLst/>
          </a:prstGeom>
        </p:spPr>
      </p:pic>
      <p:pic>
        <p:nvPicPr>
          <p:cNvPr id="11" name="Audio 10">
            <a:hlinkClick r:id="" action="ppaction://media"/>
            <a:extLst>
              <a:ext uri="{FF2B5EF4-FFF2-40B4-BE49-F238E27FC236}">
                <a16:creationId xmlns:a16="http://schemas.microsoft.com/office/drawing/2014/main" id="{B5F7CE97-D58F-CA24-564D-A135C7D8E9AE}"/>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6397"/>
    </mc:Choice>
    <mc:Fallback xmlns="">
      <p:transition spd="slow" advTm="26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6181344" y="764373"/>
            <a:ext cx="5324856" cy="1293028"/>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Pushback should only add one entry</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Picture 4">
            <a:extLst>
              <a:ext uri="{FF2B5EF4-FFF2-40B4-BE49-F238E27FC236}">
                <a16:creationId xmlns:a16="http://schemas.microsoft.com/office/drawing/2014/main" id="{33F576AE-9E0B-11DE-9592-F7704AB16A6F}"/>
              </a:ext>
            </a:extLst>
          </p:cNvPr>
          <p:cNvPicPr>
            <a:picLocks noChangeAspect="1"/>
          </p:cNvPicPr>
          <p:nvPr/>
        </p:nvPicPr>
        <p:blipFill>
          <a:blip r:embed="rId7"/>
          <a:stretch>
            <a:fillRect/>
          </a:stretch>
        </p:blipFill>
        <p:spPr>
          <a:xfrm>
            <a:off x="771144" y="2379067"/>
            <a:ext cx="5324856" cy="2586720"/>
          </a:xfrm>
          <a:prstGeom prst="rect">
            <a:avLst/>
          </a:prstGeom>
        </p:spPr>
      </p:pic>
      <p:pic>
        <p:nvPicPr>
          <p:cNvPr id="11" name="Audio 10">
            <a:hlinkClick r:id="" action="ppaction://media"/>
            <a:extLst>
              <a:ext uri="{FF2B5EF4-FFF2-40B4-BE49-F238E27FC236}">
                <a16:creationId xmlns:a16="http://schemas.microsoft.com/office/drawing/2014/main" id="{E9E066D5-29DF-BFD6-B476-B76AA5A27D4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29805494"/>
      </p:ext>
    </p:extLst>
  </p:cSld>
  <p:clrMapOvr>
    <a:masterClrMapping/>
  </p:clrMapOvr>
  <mc:AlternateContent xmlns:mc="http://schemas.openxmlformats.org/markup-compatibility/2006" xmlns:p14="http://schemas.microsoft.com/office/powerpoint/2010/main">
    <mc:Choice Requires="p14">
      <p:transition spd="slow" p14:dur="2000" advTm="16155"/>
    </mc:Choice>
    <mc:Fallback xmlns="">
      <p:transition spd="slow" advTm="16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461</TotalTime>
  <Words>1214</Words>
  <Application>Microsoft Office PowerPoint</Application>
  <PresentationFormat>Widescreen</PresentationFormat>
  <Paragraphs>107</Paragraphs>
  <Slides>18</Slides>
  <Notes>18</Notes>
  <HiddenSlides>0</HiddenSlides>
  <MMClips>17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Calibri</vt:lpstr>
      <vt:lpstr>Arial</vt:lpstr>
      <vt:lpstr>Wingdings</vt:lpstr>
      <vt:lpstr>Century Gothic</vt:lpstr>
      <vt:lpstr>Vapor Trail</vt:lpstr>
      <vt:lpstr>Green Pace</vt:lpstr>
      <vt:lpstr>OVERVIEW: DEFENSE IN DEPTH</vt:lpstr>
      <vt:lpstr>THREATS MATRIX</vt:lpstr>
      <vt:lpstr>10 PRINCIPLES</vt:lpstr>
      <vt:lpstr>CODING STANDARDS</vt:lpstr>
      <vt:lpstr>ENCRYPTION POLICIES</vt:lpstr>
      <vt:lpstr>TRIPLE-A POLICIES</vt:lpstr>
      <vt:lpstr>Popback should remove the last entry</vt:lpstr>
      <vt:lpstr>Pushback should only add one entry</vt:lpstr>
      <vt:lpstr>Capacity should be greater or equal to size of collection</vt:lpstr>
      <vt:lpstr>Can add to an empty vector</vt:lpstr>
      <vt:lpstr>Test Suite  example  output</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Jason Gionfriddo</cp:lastModifiedBy>
  <cp:revision>5</cp:revision>
  <dcterms:created xsi:type="dcterms:W3CDTF">2020-08-19T17:59:24Z</dcterms:created>
  <dcterms:modified xsi:type="dcterms:W3CDTF">2022-08-15T04:08:11Z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